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2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87" r:id="rId27"/>
    <p:sldId id="266" r:id="rId28"/>
    <p:sldId id="288" r:id="rId29"/>
    <p:sldId id="267" r:id="rId30"/>
    <p:sldId id="289" r:id="rId31"/>
    <p:sldId id="268" r:id="rId32"/>
    <p:sldId id="269" r:id="rId33"/>
    <p:sldId id="270" r:id="rId34"/>
    <p:sldId id="293" r:id="rId35"/>
    <p:sldId id="294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295" r:id="rId48"/>
    <p:sldId id="271" r:id="rId49"/>
    <p:sldId id="290" r:id="rId50"/>
    <p:sldId id="291" r:id="rId5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676" autoAdjust="0"/>
    <p:restoredTop sz="76523" autoAdjust="0"/>
  </p:normalViewPr>
  <p:slideViewPr>
    <p:cSldViewPr>
      <p:cViewPr>
        <p:scale>
          <a:sx n="50" d="100"/>
          <a:sy n="50" d="100"/>
        </p:scale>
        <p:origin x="-1830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5DBF3-CDC1-4F99-BD63-5D99F8E35EC4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6B2EB-C1C1-40B8-AA52-0F843410939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188022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6B2EB-C1C1-40B8-AA52-0F843410939D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3697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6B2EB-C1C1-40B8-AA52-0F843410939D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oliniow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oliniow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oliniow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oliniow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oliniow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oliniow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113AB76-449D-4309-B5F5-FDEE51856EB2}" type="datetimeFigureOut">
              <a:rPr lang="pl-PL" smtClean="0"/>
              <a:pPr/>
              <a:t>2021-06-24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AFD3C9D-25B9-4537-BB2B-5E8C8FCE945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iotr\Desktop\hhshsh\ostatni-raz-z-moj-klas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6864" cy="1829761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OCALIĆ OD ZAPOMNIENIA 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123728" y="5003322"/>
            <a:ext cx="6768752" cy="1371600"/>
          </a:xfrm>
        </p:spPr>
        <p:txBody>
          <a:bodyPr>
            <a:normAutofit/>
          </a:bodyPr>
          <a:lstStyle/>
          <a:p>
            <a:r>
              <a:rPr lang="pl-PL" sz="2800" i="1" dirty="0">
                <a:cs typeface="Times New Roman" pitchFamily="18" charset="0"/>
              </a:rPr>
              <a:t>P</a:t>
            </a:r>
            <a:r>
              <a:rPr lang="pl-PL" sz="2800" i="1" dirty="0" smtClean="0">
                <a:cs typeface="Times New Roman" pitchFamily="18" charset="0"/>
              </a:rPr>
              <a:t>amiątka </a:t>
            </a:r>
            <a:r>
              <a:rPr lang="pl-PL" sz="2800" i="1" dirty="0">
                <a:cs typeface="Times New Roman" pitchFamily="18" charset="0"/>
              </a:rPr>
              <a:t>wspólnych dni spędzonych  </a:t>
            </a:r>
            <a:r>
              <a:rPr lang="pl-PL" sz="2800" i="1" dirty="0" smtClean="0">
                <a:cs typeface="Times New Roman" pitchFamily="18" charset="0"/>
              </a:rPr>
              <a:t>w szkole</a:t>
            </a:r>
            <a:endParaRPr lang="pl-PL" sz="2800" i="1" dirty="0"/>
          </a:p>
        </p:txBody>
      </p:sp>
      <p:pic>
        <p:nvPicPr>
          <p:cNvPr id="5" name="ostatni-raz-z-moj-kla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429652" y="6215082"/>
            <a:ext cx="71438" cy="7143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pl-PL" sz="4400" dirty="0" err="1" smtClean="0">
                <a:latin typeface="Times New Roman" pitchFamily="18" charset="0"/>
                <a:cs typeface="Times New Roman" pitchFamily="18" charset="0"/>
              </a:rPr>
              <a:t>Mieluch</a:t>
            </a:r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 Kaja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C:\Users\Piotr\Desktop\klasa 8\203109299_237245271205939_612180650566887469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12776"/>
            <a:ext cx="4680520" cy="4495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0101219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1143000"/>
          </a:xfrm>
        </p:spPr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10. Niedźwiecki Hubert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72816"/>
            <a:ext cx="5194920" cy="420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042776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11. Ptaszyńska Daria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Users\Piotr\Desktop\klasa 8\202824243_358220865724600_5832008774459883895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12776"/>
            <a:ext cx="5068733" cy="4511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8446878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pl-PL" sz="4400" dirty="0" err="1" smtClean="0">
                <a:latin typeface="Times New Roman" pitchFamily="18" charset="0"/>
                <a:cs typeface="Times New Roman" pitchFamily="18" charset="0"/>
              </a:rPr>
              <a:t>Rzodkiewicz</a:t>
            </a:r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 Wiktor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28800"/>
            <a:ext cx="4972323" cy="487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58309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13. Smirnow Paulina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500174"/>
            <a:ext cx="3429024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547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14. Tereszczak Grzegorz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C:\Users\Piotr\Desktop\klasa 8\202112026_188217516450560_5666552952896251751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4895593" cy="4682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186351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15. Wrotniak Maria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Piotr\Downloads\201808579_413201153338116_5039693260356201523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5040560" cy="4290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5537739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pl-PL" sz="6600" dirty="0" smtClean="0">
                <a:latin typeface="Times New Roman" pitchFamily="18" charset="0"/>
                <a:cs typeface="Times New Roman" pitchFamily="18" charset="0"/>
              </a:rPr>
              <a:t>2016-2021</a:t>
            </a:r>
            <a:endParaRPr lang="pl-PL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la\Desktop\kl. 8\załącznik 3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4040188" cy="2833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Ola\Desktop\kl. 8\P124057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3827462" cy="3144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a\Desktop\kl. 8\P124058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2420888"/>
            <a:ext cx="4040188" cy="303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Ola\Desktop\kl. 8\P122082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041775" cy="30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a\Desktop\kl. 8\20190605_08390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4040188" cy="30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Ola\Desktop\kl. 8\IMAG063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92896"/>
            <a:ext cx="3756025" cy="271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. Chudowolski Kacper</a:t>
            </a:r>
            <a:endParaRPr lang="pl-PL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4968552" cy="4391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a\Desktop\kl. 8\sad 18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2957513" cy="394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Ola\Desktop\kl. 8\sad 19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2955925" cy="3941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a\Desktop\kl. 8\TOSH001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888432" cy="2916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Ola\Desktop\kl. 8\TOSH001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4041775" cy="30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a\Desktop\kl. 8\TOSH002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040188" cy="30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Ola\Desktop\kl. 8\TOSH002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88840"/>
            <a:ext cx="4041775" cy="30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la\Desktop\kl. 8\załącznik 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692696"/>
            <a:ext cx="4040188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Ola\Desktop\kl. 8\załącznik 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67944" y="3284984"/>
            <a:ext cx="4041775" cy="2276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la\Desktop\kl. 8\załącznik 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404664"/>
            <a:ext cx="4040188" cy="2722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Ola\Desktop\kl. 8\załącznik 1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64904"/>
            <a:ext cx="4041775" cy="2773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cloud8r.edupage.org/cloud?z%3A%2Br6RXVb21VzxHwddNIzLzdSoX0vCFSCqER6dUrk%2B%2BsBewpML3Qk42C9Y50yntK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32656"/>
            <a:ext cx="3674942" cy="265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7" name="Picture 7" descr="C:\Users\Ola\Desktop\kac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4398" y="2564904"/>
            <a:ext cx="4429188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Ola\Desktop\kaj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560" y="512787"/>
            <a:ext cx="3671888" cy="244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373476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563378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Ola\Desktop\hub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4214874" cy="2500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1" name="Picture 5" descr="C:\Users\Ola\Desktop\grześ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95042"/>
            <a:ext cx="3744416" cy="241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la\Desktop\grześ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4356"/>
            <a:ext cx="4288560" cy="245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Ola\Desktop\nikol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276872"/>
            <a:ext cx="3458580" cy="2805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46743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Ola\Desktop\hdimg3f5e83cdde583581463b2cb31f4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4712" y="2564904"/>
            <a:ext cx="4104456" cy="2761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5" name="Picture 5" descr="C:\Users\Ola\Desktop\hdimg660c753a2a6ff68af5391b94ae7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742706" cy="3010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2. Gajewski Albert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Piotr\AppData\Local\Temp\204801094_410461093428095_6825971271510652059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571612"/>
            <a:ext cx="4643470" cy="4829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79163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a\Desktop\hdimg18b0f2973f2c664e0400736d7ef1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2656"/>
            <a:ext cx="4143404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4" descr="C:\Users\Ola\Desktop\hdimgee0423d62eed630dc5680aba3a1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140968"/>
            <a:ext cx="4284475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704142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Ola\Desktop\hdimg66135c1980c739db28871a2e5a2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4307"/>
            <a:ext cx="4360812" cy="2780808"/>
          </a:xfrm>
          <a:prstGeom prst="roundRect">
            <a:avLst>
              <a:gd name="adj" fmla="val 8594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7" name="Picture 3" descr="C:\Users\Ola\Desktop\hdimg272384c239f779c307d0804d831d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428996"/>
            <a:ext cx="4392910" cy="2753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Ola\Desktop\hdimga5e2408e73133abb16adcd138af4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352" y="362152"/>
            <a:ext cx="3974980" cy="2286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3" name="Picture 5" descr="C:\Users\Ola\Desktop\hdimg4ab45b9d11b92f7e02d26b6719716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2132856"/>
            <a:ext cx="3857652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Ola\Desktop\hdimg706698e10bfe25dacc3b9b1a78bb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3977704" cy="2784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5" name="Picture 3" descr="C:\Users\Ola\Desktop\hdimgec8a607b3820569b9cef1307989c7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80928"/>
            <a:ext cx="4104456" cy="269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71" y="3284982"/>
            <a:ext cx="4224470" cy="3168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0362559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653"/>
            <a:ext cx="4716016" cy="2855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992"/>
            <a:ext cx="4211960" cy="315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5830222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588"/>
            <a:ext cx="3435846" cy="4581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6890"/>
            <a:ext cx="3723878" cy="496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4142586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956043" cy="2787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50996"/>
            <a:ext cx="4945426" cy="2781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774723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7" y="332657"/>
            <a:ext cx="4854286" cy="2730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44035"/>
            <a:ext cx="4502247" cy="2532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03504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88640"/>
            <a:ext cx="4896544" cy="275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712532"/>
            <a:ext cx="4836029" cy="2720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1641935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/>
              <a:t>3. </a:t>
            </a:r>
            <a:r>
              <a:rPr lang="pl-PL" sz="4400" dirty="0" err="1" smtClean="0">
                <a:latin typeface="Times New Roman" pitchFamily="18" charset="0"/>
                <a:cs typeface="Times New Roman" pitchFamily="18" charset="0"/>
              </a:rPr>
              <a:t>Jarota</a:t>
            </a:r>
            <a:r>
              <a:rPr lang="pl-PL" sz="4400" dirty="0" smtClean="0"/>
              <a:t> </a:t>
            </a:r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Gabriel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56793"/>
            <a:ext cx="4896544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855141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680519" cy="2632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16449"/>
            <a:ext cx="460851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8793142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6" y="188640"/>
            <a:ext cx="3219822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79948"/>
            <a:ext cx="3378113" cy="4504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76310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7338"/>
            <a:ext cx="3076872" cy="4102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78174"/>
            <a:ext cx="3255826" cy="4341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619552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896544" cy="275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442502"/>
            <a:ext cx="5364088" cy="301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533090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280674" cy="4374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22" y="1412776"/>
            <a:ext cx="2824602" cy="5021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1916275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980045" cy="280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5213817" cy="2932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012382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6948264" cy="5211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6860986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6780246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0528439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Ola\Desktop\hdimg8e651a26c26bceab26e609019a57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210" y="692696"/>
            <a:ext cx="7500958" cy="514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67600" cy="4522514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„Nauka to podróż, która trwa przez całe życie. Dla otwartych umysłów świat jest pełen pytań, na które warto poznać odpowiedzi.”</a:t>
            </a:r>
            <a:endParaRPr lang="pl-PL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7872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/>
              <a:t>4. </a:t>
            </a:r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Jastrzębska</a:t>
            </a:r>
            <a:r>
              <a:rPr lang="pl-PL" sz="4400" dirty="0" smtClean="0"/>
              <a:t> Zuzanna</a:t>
            </a:r>
            <a:endParaRPr lang="pl-PL" sz="4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72816"/>
            <a:ext cx="5040560" cy="4505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5447839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7190"/>
            <a:ext cx="7467600" cy="5386610"/>
          </a:xfrm>
        </p:spPr>
        <p:txBody>
          <a:bodyPr>
            <a:noAutofit/>
          </a:bodyPr>
          <a:lstStyle/>
          <a:p>
            <a:pPr algn="ctr"/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Prezentacja przygotowana przez klasę vii</a:t>
            </a:r>
            <a:endParaRPr lang="pl-PL" sz="4800" dirty="0"/>
          </a:p>
        </p:txBody>
      </p:sp>
    </p:spTree>
    <p:extLst>
      <p:ext uri="{BB962C8B-B14F-4D97-AF65-F5344CB8AC3E}">
        <p14:creationId xmlns="" xmlns:p14="http://schemas.microsoft.com/office/powerpoint/2010/main" val="330511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/>
              <a:t>5. </a:t>
            </a:r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Karwowska</a:t>
            </a:r>
            <a:r>
              <a:rPr lang="pl-PL" sz="4400" dirty="0" smtClean="0"/>
              <a:t> Wiktoria</a:t>
            </a:r>
            <a:endParaRPr lang="pl-PL" sz="4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56792"/>
            <a:ext cx="5256585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510052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pl-PL" sz="4400" dirty="0" err="1" smtClean="0">
                <a:latin typeface="Times New Roman" pitchFamily="18" charset="0"/>
                <a:cs typeface="Times New Roman" pitchFamily="18" charset="0"/>
              </a:rPr>
              <a:t>Laszkowski</a:t>
            </a:r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 Maciej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Piotr\Desktop\klasa 8\201217625_1137953846616734_6328470990346274357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28800"/>
            <a:ext cx="493847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918752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7. Leszczyńska Aleksandra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Piotr\Desktop\klasa 8\201831898_808255216493558_4433544246232155445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12776"/>
            <a:ext cx="5035045" cy="4381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637692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8. Łoniewska Nikola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C:\Users\Piotr\Desktop\klasa 8\203019156_221786923119745_4952338746554678289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4798208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6177406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360</TotalTime>
  <Words>103</Words>
  <Application>Microsoft Office PowerPoint</Application>
  <PresentationFormat>Pokaz na ekranie (4:3)</PresentationFormat>
  <Paragraphs>22</Paragraphs>
  <Slides>50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1" baseType="lpstr">
      <vt:lpstr>Wykusz</vt:lpstr>
      <vt:lpstr>OCALIĆ OD ZAPOMNIENIA </vt:lpstr>
      <vt:lpstr>1. Chudowolski Kacper</vt:lpstr>
      <vt:lpstr>2. Gajewski Albert</vt:lpstr>
      <vt:lpstr>3. Jarota Gabriel</vt:lpstr>
      <vt:lpstr>4. Jastrzębska Zuzanna</vt:lpstr>
      <vt:lpstr>5. Karwowska Wiktoria</vt:lpstr>
      <vt:lpstr>6. Laszkowski Maciej</vt:lpstr>
      <vt:lpstr>7. Leszczyńska Aleksandra</vt:lpstr>
      <vt:lpstr>8. Łoniewska Nikola</vt:lpstr>
      <vt:lpstr>9. Mieluch Kaja</vt:lpstr>
      <vt:lpstr>10. Niedźwiecki Hubert</vt:lpstr>
      <vt:lpstr>11. Ptaszyńska Daria</vt:lpstr>
      <vt:lpstr>12. Rzodkiewicz Wiktor</vt:lpstr>
      <vt:lpstr>13. Smirnow Paulina</vt:lpstr>
      <vt:lpstr>14. Tereszczak Grzegorz</vt:lpstr>
      <vt:lpstr>15. Wrotniak Maria</vt:lpstr>
      <vt:lpstr>            2016-2021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„Nauka to podróż, która trwa przez całe życie. Dla otwartych umysłów świat jest pełen pytań, na które warto poznać odpowiedzi.”</vt:lpstr>
      <vt:lpstr>Prezentacja przygotowana przez klasę vii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OCALIĆ OD ZAPOMNIENIA</dc:title>
  <dc:creator>Ola</dc:creator>
  <cp:lastModifiedBy>Piotr</cp:lastModifiedBy>
  <cp:revision>36</cp:revision>
  <dcterms:created xsi:type="dcterms:W3CDTF">2021-06-20T11:57:32Z</dcterms:created>
  <dcterms:modified xsi:type="dcterms:W3CDTF">2021-06-24T09:46:19Z</dcterms:modified>
</cp:coreProperties>
</file>