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4A6-AAE2-4FF6-AED6-C8887006E20B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393B-0515-45A0-9F81-7E30ED7AE5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4A6-AAE2-4FF6-AED6-C8887006E20B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393B-0515-45A0-9F81-7E30ED7AE5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4A6-AAE2-4FF6-AED6-C8887006E20B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393B-0515-45A0-9F81-7E30ED7AE5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4A6-AAE2-4FF6-AED6-C8887006E20B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393B-0515-45A0-9F81-7E30ED7AE5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4A6-AAE2-4FF6-AED6-C8887006E20B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393B-0515-45A0-9F81-7E30ED7AE5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4A6-AAE2-4FF6-AED6-C8887006E20B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393B-0515-45A0-9F81-7E30ED7AE5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4A6-AAE2-4FF6-AED6-C8887006E20B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393B-0515-45A0-9F81-7E30ED7AE5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4A6-AAE2-4FF6-AED6-C8887006E20B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393B-0515-45A0-9F81-7E30ED7AE5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4A6-AAE2-4FF6-AED6-C8887006E20B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393B-0515-45A0-9F81-7E30ED7AE5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4A6-AAE2-4FF6-AED6-C8887006E20B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393B-0515-45A0-9F81-7E30ED7AE5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C74A6-AAE2-4FF6-AED6-C8887006E20B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8393B-0515-45A0-9F81-7E30ED7AE5A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C74A6-AAE2-4FF6-AED6-C8887006E20B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8393B-0515-45A0-9F81-7E30ED7AE5A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7znG7JdDd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DINZEg1V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750+ Wood Texture Pictures | Download Free Images on Unspla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Vintage Aged Grunge Paper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1209">
            <a:off x="3980973" y="290933"/>
            <a:ext cx="4481640" cy="633309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" name="TextovéPole 8"/>
          <p:cNvSpPr txBox="1"/>
          <p:nvPr/>
        </p:nvSpPr>
        <p:spPr>
          <a:xfrm>
            <a:off x="5004048" y="1628800"/>
            <a:ext cx="29523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latin typeface="Vivaldi" pitchFamily="66" charset="0"/>
              </a:rPr>
              <a:t>Z čoho vznikajú vojny- film Johanka z </a:t>
            </a:r>
            <a:r>
              <a:rPr lang="sk-SK" sz="4400" dirty="0" err="1" smtClean="0">
                <a:latin typeface="Vivaldi" pitchFamily="66" charset="0"/>
              </a:rPr>
              <a:t>Arku</a:t>
            </a:r>
            <a:r>
              <a:rPr lang="sk-SK" sz="4400" dirty="0" smtClean="0">
                <a:latin typeface="Vivaldi" pitchFamily="66" charset="0"/>
              </a:rPr>
              <a:t> </a:t>
            </a:r>
            <a:endParaRPr lang="cs-CZ" sz="4400" dirty="0">
              <a:latin typeface="Vivaldi" pitchFamily="66" charset="0"/>
            </a:endParaRPr>
          </a:p>
        </p:txBody>
      </p:sp>
      <p:pic>
        <p:nvPicPr>
          <p:cNvPr id="1034" name="Picture 10" descr="http://www.velikanidejin.sk/wp-content/themes/biblic/images/diely/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3544144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ana z Arku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67544" y="6165304"/>
            <a:ext cx="5112568" cy="369332"/>
          </a:xfrm>
          <a:prstGeom prst="rect">
            <a:avLst/>
          </a:prstGeom>
          <a:solidFill>
            <a:srgbClr val="99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https://www.youtube.com/watch?v=17znG7JdDdM</a:t>
            </a:r>
            <a:endParaRPr lang="cs-CZ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2" name="Picture 6" descr="Gif Arrow Down | Arrow drawing, Arrow clipart, Up arrow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97152"/>
            <a:ext cx="1368152" cy="1231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750+ Wood Texture Pictures | Download Free Images on Unspla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200" b="1" dirty="0">
                <a:solidFill>
                  <a:schemeClr val="bg1"/>
                </a:solidFill>
                <a:latin typeface="Script MT Bold" pitchFamily="66" charset="0"/>
              </a:rPr>
              <a:t>Jana z Arku</a:t>
            </a:r>
            <a:br>
              <a:rPr lang="pl-PL" sz="3200" b="1" dirty="0">
                <a:solidFill>
                  <a:schemeClr val="bg1"/>
                </a:solidFill>
                <a:latin typeface="Script MT Bold" pitchFamily="66" charset="0"/>
              </a:rPr>
            </a:br>
            <a:r>
              <a:rPr lang="pl-PL" sz="3200" dirty="0">
                <a:solidFill>
                  <a:schemeClr val="bg1"/>
                </a:solidFill>
                <a:latin typeface="Script MT Bold" pitchFamily="66" charset="0"/>
              </a:rPr>
              <a:t>1412 – 1431</a:t>
            </a:r>
            <a:endParaRPr lang="cs-CZ" sz="3200" dirty="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70912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cs-CZ" sz="2400" dirty="0">
                <a:latin typeface="Script MT Bold" pitchFamily="66" charset="0"/>
              </a:rPr>
              <a:t>Rok 1429. </a:t>
            </a:r>
            <a:r>
              <a:rPr lang="cs-CZ" sz="2400" dirty="0" err="1">
                <a:latin typeface="Script MT Bold" pitchFamily="66" charset="0"/>
              </a:rPr>
              <a:t>Zúri</a:t>
            </a:r>
            <a:r>
              <a:rPr lang="cs-CZ" sz="2400" dirty="0">
                <a:latin typeface="Script MT Bold" pitchFamily="66" charset="0"/>
              </a:rPr>
              <a:t> storočná vojna. Johanka, </a:t>
            </a:r>
            <a:r>
              <a:rPr lang="cs-CZ" sz="2400" dirty="0" err="1">
                <a:latin typeface="Script MT Bold" pitchFamily="66" charset="0"/>
              </a:rPr>
              <a:t>ktorá</a:t>
            </a:r>
            <a:r>
              <a:rPr lang="cs-CZ" sz="2400" dirty="0">
                <a:latin typeface="Script MT Bold" pitchFamily="66" charset="0"/>
              </a:rPr>
              <a:t> má vojenské a duchovné </a:t>
            </a:r>
            <a:r>
              <a:rPr lang="cs-CZ" sz="2400" dirty="0" err="1">
                <a:latin typeface="Script MT Bold" pitchFamily="66" charset="0"/>
              </a:rPr>
              <a:t>poslanie</a:t>
            </a:r>
            <a:r>
              <a:rPr lang="cs-CZ" sz="2400" dirty="0">
                <a:latin typeface="Script MT Bold" pitchFamily="66" charset="0"/>
              </a:rPr>
              <a:t>, </a:t>
            </a:r>
            <a:r>
              <a:rPr lang="cs-CZ" sz="2400" dirty="0" err="1">
                <a:latin typeface="Script MT Bold" pitchFamily="66" charset="0"/>
              </a:rPr>
              <a:t>oslobodí</a:t>
            </a:r>
            <a:r>
              <a:rPr lang="cs-CZ" sz="2400" dirty="0">
                <a:latin typeface="Script MT Bold" pitchFamily="66" charset="0"/>
              </a:rPr>
              <a:t> Orléans a znova dosadí následníka trónu na </a:t>
            </a:r>
            <a:r>
              <a:rPr lang="cs-CZ" sz="2400" dirty="0" err="1">
                <a:latin typeface="Script MT Bold" pitchFamily="66" charset="0"/>
              </a:rPr>
              <a:t>francúzsky</a:t>
            </a:r>
            <a:r>
              <a:rPr lang="cs-CZ" sz="2400" dirty="0">
                <a:latin typeface="Script MT Bold" pitchFamily="66" charset="0"/>
              </a:rPr>
              <a:t> trón.</a:t>
            </a:r>
            <a:r>
              <a:rPr lang="cs-CZ" sz="2400" dirty="0"/>
              <a:t> </a:t>
            </a:r>
            <a:r>
              <a:rPr lang="sk-SK" sz="2400" dirty="0" smtClean="0">
                <a:latin typeface="Script MT Bold" pitchFamily="66" charset="0"/>
              </a:rPr>
              <a:t>V roku 1429 sa Francúzsko zúfalo snažilo ubrániť svoju nezávislosť. Agresívni anglickí dobyvatelia sa rozhodli obsadiť jeho územie. Keď sa už zdá, že mesto </a:t>
            </a:r>
            <a:r>
              <a:rPr lang="sk-SK" sz="2400" dirty="0" err="1" smtClean="0">
                <a:latin typeface="Script MT Bold" pitchFamily="66" charset="0"/>
              </a:rPr>
              <a:t>Orleans</a:t>
            </a:r>
            <a:r>
              <a:rPr lang="sk-SK" sz="2400" dirty="0" smtClean="0">
                <a:latin typeface="Script MT Bold" pitchFamily="66" charset="0"/>
              </a:rPr>
              <a:t> padne do rúk nepriateľa, na scéne sa objaví mladučké, 17-ročné dievča z </a:t>
            </a:r>
            <a:r>
              <a:rPr lang="sk-SK" sz="2400" dirty="0" err="1" smtClean="0">
                <a:latin typeface="Script MT Bold" pitchFamily="66" charset="0"/>
              </a:rPr>
              <a:t>Lorraine</a:t>
            </a:r>
            <a:r>
              <a:rPr lang="sk-SK" sz="2400" dirty="0" smtClean="0">
                <a:latin typeface="Script MT Bold" pitchFamily="66" charset="0"/>
              </a:rPr>
              <a:t>. S detinskou vierou vedie Jana z </a:t>
            </a:r>
            <a:r>
              <a:rPr lang="sk-SK" sz="2400" dirty="0" err="1" smtClean="0">
                <a:latin typeface="Script MT Bold" pitchFamily="66" charset="0"/>
              </a:rPr>
              <a:t>Arku</a:t>
            </a:r>
            <a:r>
              <a:rPr lang="sk-SK" sz="2400" dirty="0" smtClean="0">
                <a:latin typeface="Script MT Bold" pitchFamily="66" charset="0"/>
              </a:rPr>
              <a:t> svojich krajanov k prekvapujúcemu víťazstvu. Oslavu však vystriedajú slzy zúfalstva, keď ju Angličania vďaka zrade unesú. Obvinia ju z čarodejníctva a potom na hranici upália. Zrodí sa tak neobyčajne smutný, ale pravdivý príbeh Jany z </a:t>
            </a:r>
            <a:r>
              <a:rPr lang="sk-SK" sz="2400" dirty="0" err="1" smtClean="0">
                <a:latin typeface="Script MT Bold" pitchFamily="66" charset="0"/>
              </a:rPr>
              <a:t>Arku</a:t>
            </a:r>
            <a:r>
              <a:rPr lang="sk-SK" sz="2400" dirty="0" smtClean="0">
                <a:latin typeface="Script MT Bold" pitchFamily="66" charset="0"/>
              </a:rPr>
              <a:t>.</a:t>
            </a:r>
            <a:endParaRPr lang="sk-SK" sz="2400" dirty="0">
              <a:latin typeface="Script MT Bold" pitchFamily="66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</p:txBody>
      </p:sp>
      <p:pic>
        <p:nvPicPr>
          <p:cNvPr id="15362" name="Picture 2" descr="Jana z Arku sa stala význačnou ženou francúzskych dejí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844824"/>
            <a:ext cx="3488219" cy="424847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750+ Wood Texture Pictures | Download Free Images on Unspla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 Pozri si celý príbeh Jany z </a:t>
            </a:r>
            <a:r>
              <a:rPr lang="sk-SK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Arku</a:t>
            </a:r>
            <a:r>
              <a:rPr lang="sk-SK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cs-CZ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4038600" cy="1512169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https://www.youtube.com/watch?v=HADINZEg1VI</a:t>
            </a:r>
            <a:endParaRPr lang="cs-CZ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 descr="YouTube estende in tutto il mondo le sue misure anti-Coronavi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08920"/>
            <a:ext cx="4096455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 descr="Bird Popcorn GIF by Angry Birds Movie - Find &amp; Share on GIPH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57730">
            <a:off x="396359" y="4161846"/>
            <a:ext cx="4000444" cy="216024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750+ Wood Texture Pictures | Download Free Images on Unspla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 Ťa príbeh Jany z </a:t>
            </a:r>
            <a:r>
              <a:rPr lang="sk-SK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Arku</a:t>
            </a:r>
            <a:r>
              <a:rPr lang="sk-SK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zaujal, v ďalšom dokumente nájdeš </a:t>
            </a:r>
            <a:r>
              <a:rPr lang="sk-SK" sz="28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mini aktivity</a:t>
            </a:r>
            <a:r>
              <a:rPr lang="sk-SK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sk-SK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sk-SK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k-SK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Prajem prijemné získavanie vedomostí </a:t>
            </a:r>
            <a:r>
              <a:rPr lang="sk-SK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 žene, ktorá písala históriu</a:t>
            </a:r>
            <a:r>
              <a:rPr lang="sk-SK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sk-SK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pozdravom</a:t>
            </a:r>
          </a:p>
          <a:p>
            <a:pPr algn="r">
              <a:buNone/>
            </a:pPr>
            <a:r>
              <a:rPr lang="sk-SK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sk-SK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uč. Madejová </a:t>
            </a:r>
            <a:r>
              <a:rPr lang="sk-SK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 </a:t>
            </a:r>
            <a:endParaRPr lang="cs-CZ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53</Words>
  <Application>Microsoft Office PowerPoint</Application>
  <PresentationFormat>Předvádění na obrazovce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sady Office</vt:lpstr>
      <vt:lpstr>Snímek 1</vt:lpstr>
      <vt:lpstr>Snímek 2</vt:lpstr>
      <vt:lpstr>Jana z Arku 1412 – 1431</vt:lpstr>
      <vt:lpstr>... Pozri si celý príbeh Jany z Arku...</vt:lpstr>
      <vt:lpstr>Snímek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User-PC</dc:creator>
  <cp:lastModifiedBy>User-PC</cp:lastModifiedBy>
  <cp:revision>1</cp:revision>
  <dcterms:created xsi:type="dcterms:W3CDTF">2020-05-26T07:24:13Z</dcterms:created>
  <dcterms:modified xsi:type="dcterms:W3CDTF">2020-05-26T08:27:57Z</dcterms:modified>
</cp:coreProperties>
</file>