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31"/>
  </p:notesMasterIdLst>
  <p:handoutMasterIdLst>
    <p:handoutMasterId r:id="rId32"/>
  </p:handoutMasterIdLst>
  <p:sldIdLst>
    <p:sldId id="327" r:id="rId2"/>
    <p:sldId id="307" r:id="rId3"/>
    <p:sldId id="352" r:id="rId4"/>
    <p:sldId id="346" r:id="rId5"/>
    <p:sldId id="299" r:id="rId6"/>
    <p:sldId id="353" r:id="rId7"/>
    <p:sldId id="355" r:id="rId8"/>
    <p:sldId id="356" r:id="rId9"/>
    <p:sldId id="359" r:id="rId10"/>
    <p:sldId id="357" r:id="rId11"/>
    <p:sldId id="358" r:id="rId12"/>
    <p:sldId id="360" r:id="rId13"/>
    <p:sldId id="361" r:id="rId14"/>
    <p:sldId id="362" r:id="rId15"/>
    <p:sldId id="363" r:id="rId16"/>
    <p:sldId id="365" r:id="rId17"/>
    <p:sldId id="325" r:id="rId18"/>
    <p:sldId id="314" r:id="rId19"/>
    <p:sldId id="329" r:id="rId20"/>
    <p:sldId id="348" r:id="rId21"/>
    <p:sldId id="331" r:id="rId22"/>
    <p:sldId id="332" r:id="rId23"/>
    <p:sldId id="333" r:id="rId24"/>
    <p:sldId id="350" r:id="rId25"/>
    <p:sldId id="261" r:id="rId26"/>
    <p:sldId id="368" r:id="rId27"/>
    <p:sldId id="369" r:id="rId28"/>
    <p:sldId id="367" r:id="rId29"/>
    <p:sldId id="366" r:id="rId30"/>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Titulná stránka" id="{0A27B102-9BD1-D149-8965-C07EE91AD901}">
          <p14:sldIdLst>
            <p14:sldId id="327"/>
          </p14:sldIdLst>
        </p14:section>
        <p14:section name="Obsah" id="{51FA4466-1705-B94D-BF4F-554C4F735700}">
          <p14:sldIdLst>
            <p14:sldId id="307"/>
          </p14:sldIdLst>
        </p14:section>
        <p14:section name="Čo je Európa?" id="{EC384AE8-3301-F140-B97D-95A80BA374C4}">
          <p14:sldIdLst>
            <p14:sldId id="350"/>
            <p14:sldId id="294"/>
            <p14:sldId id="261"/>
            <p14:sldId id="262"/>
            <p14:sldId id="264"/>
            <p14:sldId id="330"/>
            <p14:sldId id="325"/>
            <p14:sldId id="347"/>
          </p14:sldIdLst>
        </p14:section>
        <p14:section name="Európsky projekt" id="{BA3F5049-C3DF-E349-90D6-8E6AF1360F92}">
          <p14:sldIdLst>
            <p14:sldId id="346"/>
            <p14:sldId id="299"/>
            <p14:sldId id="345"/>
            <p14:sldId id="300"/>
            <p14:sldId id="314"/>
            <p14:sldId id="315"/>
            <p14:sldId id="329"/>
          </p14:sldIdLst>
        </p14:section>
        <p14:section name="Čo robí EÚ?" id="{5E61B94E-74E9-E84B-ACFB-56066B76546E}">
          <p14:sldIdLst>
            <p14:sldId id="348"/>
            <p14:sldId id="331"/>
            <p14:sldId id="332"/>
            <p14:sldId id="333"/>
            <p14:sldId id="334"/>
          </p14:sldIdLst>
        </p14:section>
        <p14:section name="Ako funguje EÚ?" id="{AB4CD371-728D-8742-BF17-A81C6428FE04}">
          <p14:sldIdLst>
            <p14:sldId id="349"/>
            <p14:sldId id="335"/>
            <p14:sldId id="336"/>
            <p14:sldId id="337"/>
            <p14:sldId id="351"/>
            <p14:sldId id="339"/>
            <p14:sldId id="340"/>
            <p14:sldId id="344"/>
            <p14:sldId id="341"/>
          </p14:sldIdLst>
        </p14:section>
        <p14:section name="Kde sa dozviem viac?" id="{4DEDCB1D-88D9-A345-A677-739D4EF1E4F1}">
          <p14:sldIdLst>
            <p14:sldId id="342"/>
          </p14:sldIdLst>
        </p14:section>
        <p14:section name="Držte sa v obraze" id="{D694022F-AF8F-024C-BDDB-CF290513F7E0}">
          <p14:sldIdLst>
            <p14:sldId id="34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drich, Patricia" initials="FP" lastIdx="1" clrIdx="0"/>
  <p:cmAuthor id="2" name="SOLDATOVA Lucia (COMM)" initials="SL" lastIdx="28" clrIdx="1"/>
  <p:cmAuthor id="3" name="STRASZBURGER Gwenn (COMM)" initials="SG(" lastIdx="6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EF14C"/>
    <a:srgbClr val="FF6600"/>
    <a:srgbClr val="FAD024"/>
    <a:srgbClr val="31C5F1"/>
    <a:srgbClr val="0085C5"/>
    <a:srgbClr val="FF99CC"/>
    <a:srgbClr val="FF5050"/>
    <a:srgbClr val="FFA00E"/>
    <a:srgbClr val="C3DC66"/>
    <a:srgbClr val="AE69C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8" autoAdjust="0"/>
    <p:restoredTop sz="85484" autoAdjust="0"/>
  </p:normalViewPr>
  <p:slideViewPr>
    <p:cSldViewPr snapToGrid="0" snapToObjects="1">
      <p:cViewPr varScale="1">
        <p:scale>
          <a:sx n="62" d="100"/>
          <a:sy n="62" d="100"/>
        </p:scale>
        <p:origin x="-1746" y="-7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66" d="100"/>
        <a:sy n="66" d="100"/>
      </p:scale>
      <p:origin x="0" y="0"/>
    </p:cViewPr>
  </p:notesTextViewPr>
  <p:sorterViewPr>
    <p:cViewPr>
      <p:scale>
        <a:sx n="66" d="100"/>
        <a:sy n="66" d="100"/>
      </p:scale>
      <p:origin x="0" y="0"/>
    </p:cViewPr>
  </p:sorterViewPr>
  <p:notesViewPr>
    <p:cSldViewPr snapToGrid="0" snapToObjects="1">
      <p:cViewPr varScale="1">
        <p:scale>
          <a:sx n="88" d="100"/>
          <a:sy n="88" d="100"/>
        </p:scale>
        <p:origin x="3822" y="66"/>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_rels/viewProps.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pPr/>
              <a:t>28/05/2020</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pPr/>
              <a:t>‹#›</a:t>
            </a:fld>
            <a:endParaRPr lang="en-GB"/>
          </a:p>
        </p:txBody>
      </p:sp>
    </p:spTree>
    <p:extLst>
      <p:ext uri="{BB962C8B-B14F-4D97-AF65-F5344CB8AC3E}">
        <p14:creationId xmlns:p14="http://schemas.microsoft.com/office/powerpoint/2010/main" xmlns=""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pPr/>
              <a:t>28/05/2020</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pPr/>
              <a:t>‹#›</a:t>
            </a:fld>
            <a:endParaRPr lang="fr-FR"/>
          </a:p>
        </p:txBody>
      </p:sp>
    </p:spTree>
    <p:extLst>
      <p:ext uri="{BB962C8B-B14F-4D97-AF65-F5344CB8AC3E}">
        <p14:creationId xmlns:p14="http://schemas.microsoft.com/office/powerpoint/2010/main" xmlns=""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pPr/>
              <a:t>1</a:t>
            </a:fld>
            <a:endParaRPr lang="fr-FR"/>
          </a:p>
        </p:txBody>
      </p:sp>
    </p:spTree>
    <p:extLst>
      <p:ext uri="{BB962C8B-B14F-4D97-AF65-F5344CB8AC3E}">
        <p14:creationId xmlns:p14="http://schemas.microsoft.com/office/powerpoint/2010/main" xmlns=""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1"/>
            <a:ext cx="5335270" cy="4757782"/>
          </a:xfrm>
        </p:spPr>
        <p:txBody>
          <a:bodyPr/>
          <a:lstStyle/>
          <a:p>
            <a:r>
              <a:rPr lang="sk-SK" sz="1100">
                <a:solidFill>
                  <a:schemeClr val="tx1"/>
                </a:solidFill>
                <a:latin typeface="+mn-lt"/>
                <a:ea typeface="+mn-ea"/>
                <a:cs typeface="+mn-cs"/>
              </a:rPr>
              <a:t>Vďaka EÚ môžete okrem iného:</a:t>
            </a:r>
          </a:p>
          <a:p>
            <a:pPr marL="171450" indent="-171450">
              <a:buFont typeface="Arial" panose="020B0604020202020204" pitchFamily="34" charset="0"/>
              <a:buChar char="•"/>
            </a:pPr>
            <a:r>
              <a:rPr lang="sk-SK" sz="1100" b="1">
                <a:solidFill>
                  <a:schemeClr val="tx1"/>
                </a:solidFill>
                <a:latin typeface="+mn-lt"/>
                <a:ea typeface="+mn-ea"/>
                <a:cs typeface="+mn-cs"/>
              </a:rPr>
              <a:t>cestovať a žiť v ktorejkoľvek krajine EÚ</a:t>
            </a:r>
            <a:r>
              <a:rPr lang="sk-SK" sz="1100">
                <a:solidFill>
                  <a:schemeClr val="tx1"/>
                </a:solidFill>
                <a:latin typeface="+mn-lt"/>
                <a:ea typeface="+mn-ea"/>
                <a:cs typeface="+mn-cs"/>
              </a:rPr>
              <a:t>: v rámci iniciatívy Discover EU sa napríklad 18-ročným občanom EÚ poskytujú cestovné lístky na cestovanie po Európe, najmä vlakom. Cestovanie je omnoho lacnejšie a jednoduchšie, odkedy zmizli hranice medzi krajinami v schengenskom priestore,</a:t>
            </a:r>
          </a:p>
          <a:p>
            <a:pPr marL="171450" lvl="0" indent="-171450">
              <a:buFont typeface="Arial" panose="020B0604020202020204" pitchFamily="34" charset="0"/>
              <a:buChar char="•"/>
            </a:pPr>
            <a:r>
              <a:rPr lang="sk-SK" sz="1100" b="1">
                <a:solidFill>
                  <a:schemeClr val="tx1"/>
                </a:solidFill>
                <a:latin typeface="+mn-lt"/>
                <a:ea typeface="+mn-ea"/>
                <a:cs typeface="+mn-cs"/>
              </a:rPr>
              <a:t>študovať alebo sa školiť v zahraničí</a:t>
            </a:r>
            <a:r>
              <a:rPr lang="sk-SK" sz="1100">
                <a:solidFill>
                  <a:schemeClr val="tx1"/>
                </a:solidFill>
                <a:latin typeface="+mn-lt"/>
                <a:ea typeface="+mn-ea"/>
                <a:cs typeface="+mn-cs"/>
              </a:rPr>
              <a:t>: napríklad program Erasmus+ ponúka granty na mnohé činnosti vrátane zahraničných odborných stáží pre študentov či kurzov odbornej prípravy pre učiteľov a vzdelávacích pracovníkov. Prihlásiť sa môžete aj na stáž v európskych inštitúciách. Môžete sa slobodne rozhodnúť, kde chcete študovať, pracovať a žiť;</a:t>
            </a:r>
            <a:r>
              <a:rPr lang="sk-SK" sz="1100" baseline="0">
                <a:solidFill>
                  <a:schemeClr val="tx1"/>
                </a:solidFill>
                <a:latin typeface="+mn-lt"/>
                <a:ea typeface="+mn-ea"/>
                <a:cs typeface="+mn-cs"/>
              </a:rPr>
              <a:t> Voľný pohyb osôb je možný vďaka jednotnému trhu EÚ,</a:t>
            </a:r>
          </a:p>
          <a:p>
            <a:pPr marL="171450" lvl="0" indent="-171450">
              <a:buFont typeface="Arial" panose="020B0604020202020204" pitchFamily="34" charset="0"/>
              <a:buChar char="•"/>
            </a:pPr>
            <a:r>
              <a:rPr lang="sk-SK" sz="1100" b="1">
                <a:solidFill>
                  <a:schemeClr val="tx1"/>
                </a:solidFill>
                <a:latin typeface="+mn-lt"/>
                <a:ea typeface="+mn-ea"/>
                <a:cs typeface="+mn-cs"/>
              </a:rPr>
              <a:t>pôsobiť ako dobrovoľník v humanitárnych projektoch</a:t>
            </a:r>
            <a:r>
              <a:rPr lang="sk-SK" sz="1100">
                <a:solidFill>
                  <a:schemeClr val="tx1"/>
                </a:solidFill>
                <a:latin typeface="+mn-lt"/>
                <a:ea typeface="+mn-ea"/>
                <a:cs typeface="+mn-cs"/>
              </a:rPr>
              <a:t>: Európsky zbor solidarity je napríklad iniciatíva, ktorá vytvára mladým ľuďom príležitosti zapojiť sa do dobrovoľníckej činnosti alebo pracovať na projektoch vo svojej krajine alebo v zahraničí, čo prináša výhody komunitám a ľuďom v celej Európe,</a:t>
            </a:r>
          </a:p>
          <a:p>
            <a:pPr marL="171450" lvl="0" indent="-171450">
              <a:buFont typeface="Arial" panose="020B0604020202020204" pitchFamily="34" charset="0"/>
              <a:buChar char="•"/>
            </a:pPr>
            <a:r>
              <a:rPr lang="sk-SK" sz="1100" b="1">
                <a:solidFill>
                  <a:schemeClr val="tx1"/>
                </a:solidFill>
                <a:latin typeface="+mn-lt"/>
                <a:ea typeface="+mn-ea"/>
                <a:cs typeface="+mn-cs"/>
              </a:rPr>
              <a:t>ľahšie si nájsť prácu</a:t>
            </a:r>
            <a:r>
              <a:rPr lang="sk-SK" sz="1100">
                <a:solidFill>
                  <a:schemeClr val="tx1"/>
                </a:solidFill>
                <a:latin typeface="+mn-lt"/>
                <a:ea typeface="+mn-ea"/>
                <a:cs typeface="+mn-cs"/>
              </a:rPr>
              <a:t>: napríklad systém záruky pre mladých ľudí zabezpečuje, aby všetci mladí ľudia vo veku do 25 rokov dostali kvalitnú ponuku zamestnania, ďalšieho vzdelávania, učňovskej prípravy alebo stáže do štyroch mesiacov po strate zamestnania alebo ukončení formálneho vzdelávania, </a:t>
            </a:r>
          </a:p>
          <a:p>
            <a:pPr marL="171450" lvl="0" indent="-171450">
              <a:buFont typeface="Arial" panose="020B0604020202020204" pitchFamily="34" charset="0"/>
              <a:buChar char="•"/>
            </a:pPr>
            <a:r>
              <a:rPr lang="sk-SK" sz="1100" b="1">
                <a:solidFill>
                  <a:schemeClr val="tx1"/>
                </a:solidFill>
                <a:latin typeface="+mn-lt"/>
                <a:ea typeface="+mn-ea"/>
                <a:cs typeface="+mn-cs"/>
              </a:rPr>
              <a:t>formovať Európu</a:t>
            </a:r>
            <a:r>
              <a:rPr lang="sk-SK" sz="1100">
                <a:solidFill>
                  <a:schemeClr val="tx1"/>
                </a:solidFill>
                <a:latin typeface="+mn-lt"/>
                <a:ea typeface="+mn-ea"/>
                <a:cs typeface="+mn-cs"/>
              </a:rPr>
              <a:t>: a to napríklad</a:t>
            </a:r>
          </a:p>
          <a:p>
            <a:r>
              <a:rPr lang="sk-SK" sz="1100">
                <a:solidFill>
                  <a:schemeClr val="tx1"/>
                </a:solidFill>
                <a:latin typeface="+mn-lt"/>
                <a:ea typeface="+mn-ea"/>
                <a:cs typeface="+mn-cs"/>
              </a:rPr>
              <a:t>    – hlasovaním vo voľbách do Európskeho parlamentu,</a:t>
            </a:r>
          </a:p>
          <a:p>
            <a:r>
              <a:rPr lang="sk-SK" sz="1100">
                <a:solidFill>
                  <a:schemeClr val="tx1"/>
                </a:solidFill>
                <a:latin typeface="+mn-lt"/>
                <a:ea typeface="+mn-ea"/>
                <a:cs typeface="+mn-cs"/>
              </a:rPr>
              <a:t>    – účasťou na verených konzultáciách, v ktorých sa Európska komisia pýta na názory občanov,</a:t>
            </a:r>
          </a:p>
          <a:p>
            <a:pPr marL="171450" indent="-171450">
              <a:buFont typeface="Arial" panose="020B0604020202020204" pitchFamily="34" charset="0"/>
              <a:buChar char="•"/>
            </a:pPr>
            <a:r>
              <a:rPr lang="sk-SK" sz="1100">
                <a:solidFill>
                  <a:schemeClr val="tx1"/>
                </a:solidFill>
                <a:latin typeface="+mn-lt"/>
                <a:ea typeface="+mn-ea"/>
                <a:cs typeface="+mn-cs"/>
              </a:rPr>
              <a:t>spustiť alebo podporiť </a:t>
            </a:r>
            <a:r>
              <a:rPr lang="sk-SK" sz="1100" b="1">
                <a:solidFill>
                  <a:schemeClr val="tx1"/>
                </a:solidFill>
                <a:latin typeface="+mn-lt"/>
                <a:ea typeface="+mn-ea"/>
                <a:cs typeface="+mn-cs"/>
              </a:rPr>
              <a:t>európsku iniciatívu občanov</a:t>
            </a:r>
            <a:r>
              <a:rPr lang="sk-SK" sz="1100">
                <a:solidFill>
                  <a:schemeClr val="tx1"/>
                </a:solidFill>
                <a:latin typeface="+mn-lt"/>
                <a:ea typeface="+mn-ea"/>
                <a:cs typeface="+mn-cs"/>
              </a:rPr>
              <a:t>, ktorou možno Komisiu vyzvať, aby navrhla právne predpisy upravujúce určitú problematiku, za ktorú je EÚ zodpovedná,</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sz="1100">
                <a:solidFill>
                  <a:schemeClr val="tx1"/>
                </a:solidFill>
                <a:latin typeface="+mn-lt"/>
                <a:ea typeface="+mn-ea"/>
                <a:cs typeface="+mn-cs"/>
              </a:rPr>
              <a:t>zúčastniť sa na niektorom z </a:t>
            </a:r>
            <a:r>
              <a:rPr lang="sk-SK" sz="1100" b="1">
                <a:solidFill>
                  <a:schemeClr val="tx1"/>
                </a:solidFill>
                <a:latin typeface="+mn-lt"/>
                <a:ea typeface="+mn-ea"/>
                <a:cs typeface="+mn-cs"/>
              </a:rPr>
              <a:t>dialógov s občanmi</a:t>
            </a:r>
            <a:r>
              <a:rPr lang="sk-SK" sz="1100">
                <a:solidFill>
                  <a:schemeClr val="tx1"/>
                </a:solidFill>
                <a:latin typeface="+mn-lt"/>
                <a:ea typeface="+mn-ea"/>
                <a:cs typeface="+mn-cs"/>
              </a:rPr>
              <a:t>, ktoré prebiehajú po celej EÚ a v ktorých možno diskutovať o európskych otázkach so zástupcami EÚ.</a:t>
            </a:r>
          </a:p>
        </p:txBody>
      </p:sp>
      <p:sp>
        <p:nvSpPr>
          <p:cNvPr id="4" name="Slide Number Placeholder 3"/>
          <p:cNvSpPr>
            <a:spLocks noGrp="1"/>
          </p:cNvSpPr>
          <p:nvPr>
            <p:ph type="sldNum" sz="quarter" idx="10"/>
          </p:nvPr>
        </p:nvSpPr>
        <p:spPr/>
        <p:txBody>
          <a:bodyPr/>
          <a:lstStyle/>
          <a:p>
            <a:fld id="{E798FA88-871F-5C48-9EBC-B5098FA55A7A}" type="slidenum">
              <a:rPr lang="fr-FR" smtClean="0"/>
              <a:pPr/>
              <a:t>23</a:t>
            </a:fld>
            <a:endParaRPr lang="fr-FR"/>
          </a:p>
        </p:txBody>
      </p:sp>
    </p:spTree>
    <p:extLst>
      <p:ext uri="{BB962C8B-B14F-4D97-AF65-F5344CB8AC3E}">
        <p14:creationId xmlns:p14="http://schemas.microsoft.com/office/powerpoint/2010/main" xmlns="" val="172978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pPr/>
              <a:t>24</a:t>
            </a:fld>
            <a:endParaRPr lang="fr-FR"/>
          </a:p>
        </p:txBody>
      </p:sp>
    </p:spTree>
    <p:extLst>
      <p:ext uri="{BB962C8B-B14F-4D97-AF65-F5344CB8AC3E}">
        <p14:creationId xmlns:p14="http://schemas.microsoft.com/office/powerpoint/2010/main" xmlns="" val="2835669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SzPct val="120000"/>
              <a:buFont typeface="Arial" charset="0"/>
              <a:buNone/>
            </a:pPr>
            <a:r>
              <a:rPr lang="sk-SK" sz="1100" noProof="0" dirty="0">
                <a:latin typeface="Calibri" charset="0"/>
                <a:ea typeface="Calibri" charset="0"/>
                <a:cs typeface="Calibri" charset="0"/>
              </a:rPr>
              <a:t>Čo je Európa?</a:t>
            </a:r>
          </a:p>
          <a:p>
            <a:pPr marL="285750" indent="-285750">
              <a:buSzPct val="120000"/>
              <a:buFont typeface="Arial" charset="0"/>
              <a:buChar char="•"/>
            </a:pPr>
            <a:r>
              <a:rPr lang="sk-SK" sz="1100" noProof="0" dirty="0">
                <a:latin typeface="Calibri" charset="0"/>
                <a:ea typeface="Calibri" charset="0"/>
                <a:cs typeface="Calibri" charset="0"/>
              </a:rPr>
              <a:t>Je to jeden zo siedmich </a:t>
            </a:r>
            <a:r>
              <a:rPr lang="sk-SK" sz="1100" b="1" noProof="0" dirty="0">
                <a:latin typeface="Calibri" charset="0"/>
                <a:ea typeface="Calibri" charset="0"/>
                <a:cs typeface="Calibri" charset="0"/>
              </a:rPr>
              <a:t>svetadielov Zeme</a:t>
            </a:r>
            <a:r>
              <a:rPr lang="sk-SK" sz="1100" noProof="0" dirty="0">
                <a:latin typeface="Calibri" charset="0"/>
                <a:ea typeface="Calibri" charset="0"/>
                <a:cs typeface="Calibri" charset="0"/>
              </a:rPr>
              <a:t>.</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sk-SK" sz="1100" noProof="0" dirty="0">
                <a:latin typeface="Calibri" charset="0"/>
                <a:ea typeface="Calibri" charset="0"/>
                <a:cs typeface="Calibri" charset="0"/>
              </a:rPr>
              <a:t>Zahŕňa </a:t>
            </a:r>
            <a:r>
              <a:rPr lang="sk-SK" sz="1100" b="1" noProof="0" dirty="0">
                <a:latin typeface="Calibri" charset="0"/>
                <a:ea typeface="Calibri" charset="0"/>
                <a:cs typeface="Calibri" charset="0"/>
              </a:rPr>
              <a:t>44 krajín</a:t>
            </a:r>
            <a:r>
              <a:rPr lang="sk-SK" sz="1100" noProof="0" dirty="0">
                <a:latin typeface="Calibri" charset="0"/>
                <a:ea typeface="Calibri" charset="0"/>
                <a:cs typeface="Calibri" charset="0"/>
              </a:rPr>
              <a:t>.</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sk-SK" sz="1100" noProof="0" dirty="0">
                <a:latin typeface="Calibri" charset="0"/>
                <a:ea typeface="Calibri" charset="0"/>
                <a:cs typeface="Calibri" charset="0"/>
              </a:rPr>
              <a:t>V Európe žije vyše </a:t>
            </a:r>
            <a:r>
              <a:rPr lang="sk-SK" sz="1100" b="1" noProof="0" dirty="0">
                <a:latin typeface="Calibri" charset="0"/>
                <a:ea typeface="Calibri" charset="0"/>
                <a:cs typeface="Calibri" charset="0"/>
              </a:rPr>
              <a:t>700 miliónov ľudí</a:t>
            </a:r>
            <a:r>
              <a:rPr lang="sk-SK" sz="1100" noProof="0" dirty="0">
                <a:latin typeface="Calibri" charset="0"/>
                <a:ea typeface="Calibri" charset="0"/>
                <a:cs typeface="Calibri" charset="0"/>
              </a:rPr>
              <a:t>.</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sk-SK" sz="1100" noProof="0" dirty="0">
                <a:latin typeface="Calibri" charset="0"/>
                <a:ea typeface="Calibri" charset="0"/>
                <a:cs typeface="Calibri" charset="0"/>
              </a:rPr>
              <a:t>Z toho </a:t>
            </a:r>
            <a:r>
              <a:rPr lang="en-GB" sz="1100" b="1" noProof="0" dirty="0">
                <a:latin typeface="Calibri" charset="0"/>
                <a:ea typeface="Calibri" charset="0"/>
                <a:cs typeface="Calibri" charset="0"/>
              </a:rPr>
              <a:t>447</a:t>
            </a:r>
            <a:r>
              <a:rPr lang="sk-SK" sz="1100" noProof="0" dirty="0">
                <a:latin typeface="Calibri" charset="0"/>
                <a:ea typeface="Calibri" charset="0"/>
                <a:cs typeface="Calibri" charset="0"/>
              </a:rPr>
              <a:t> miliónov žije v </a:t>
            </a:r>
            <a:r>
              <a:rPr lang="sk-SK" sz="1100" baseline="0" noProof="0" dirty="0">
                <a:latin typeface="Calibri" charset="0"/>
                <a:ea typeface="Calibri" charset="0"/>
                <a:cs typeface="Calibri" charset="0"/>
              </a:rPr>
              <a:t>2</a:t>
            </a:r>
            <a:r>
              <a:rPr lang="en-GB" sz="1100" baseline="0" noProof="0" dirty="0">
                <a:latin typeface="Calibri" charset="0"/>
                <a:ea typeface="Calibri" charset="0"/>
                <a:cs typeface="Calibri" charset="0"/>
              </a:rPr>
              <a:t>7</a:t>
            </a:r>
            <a:r>
              <a:rPr lang="sk-SK" sz="1100" baseline="0" noProof="0" dirty="0">
                <a:latin typeface="Calibri" charset="0"/>
                <a:ea typeface="Calibri" charset="0"/>
                <a:cs typeface="Calibri" charset="0"/>
              </a:rPr>
              <a:t> krajinách</a:t>
            </a:r>
            <a:r>
              <a:rPr lang="sk-SK" sz="1100" noProof="0" dirty="0">
                <a:latin typeface="Calibri" charset="0"/>
                <a:ea typeface="Calibri" charset="0"/>
                <a:cs typeface="Calibri" charset="0"/>
              </a:rPr>
              <a:t> </a:t>
            </a:r>
            <a:r>
              <a:rPr lang="sk-SK" sz="1100" b="1" noProof="0" dirty="0">
                <a:latin typeface="Calibri" charset="0"/>
                <a:ea typeface="Calibri" charset="0"/>
                <a:cs typeface="Calibri" charset="0"/>
              </a:rPr>
              <a:t>Európskej únie</a:t>
            </a:r>
            <a:r>
              <a:rPr lang="sk-SK" sz="1100" i="0" u="none" baseline="0" noProof="0" dirty="0">
                <a:latin typeface="Calibri" charset="0"/>
                <a:ea typeface="Calibri" charset="0"/>
                <a:cs typeface="Calibri" charset="0"/>
              </a:rPr>
              <a:t> – na mape sú vyznačené modrou farbou.</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sk-SK" sz="1100" b="0" noProof="0" dirty="0">
                <a:latin typeface="Calibri" charset="0"/>
                <a:ea typeface="Calibri" charset="0"/>
                <a:cs typeface="Calibri" charset="0"/>
              </a:rPr>
              <a:t>Európska únia</a:t>
            </a:r>
            <a:r>
              <a:rPr lang="sk-SK" sz="1100" noProof="0" dirty="0">
                <a:latin typeface="Calibri" charset="0"/>
                <a:ea typeface="Calibri" charset="0"/>
                <a:cs typeface="Calibri" charset="0"/>
              </a:rPr>
              <a:t> občanom uľahčuje spoločný </a:t>
            </a:r>
            <a:r>
              <a:rPr lang="sk-SK" sz="1100" b="1" noProof="0" dirty="0">
                <a:latin typeface="Calibri" charset="0"/>
                <a:ea typeface="Calibri" charset="0"/>
                <a:cs typeface="Calibri" charset="0"/>
              </a:rPr>
              <a:t>život, prácu a cestovanie</a:t>
            </a:r>
            <a:r>
              <a:rPr lang="sk-SK" sz="1100" noProof="0" dirty="0">
                <a:latin typeface="Calibri" charset="0"/>
                <a:ea typeface="Calibri" charset="0"/>
                <a:cs typeface="Calibri" charset="0"/>
              </a:rPr>
              <a:t>.</a:t>
            </a: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pPr/>
              <a:t>25</a:t>
            </a:fld>
            <a:endParaRPr lang="fr-FR"/>
          </a:p>
        </p:txBody>
      </p:sp>
    </p:spTree>
    <p:extLst>
      <p:ext uri="{BB962C8B-B14F-4D97-AF65-F5344CB8AC3E}">
        <p14:creationId xmlns:p14="http://schemas.microsoft.com/office/powerpoint/2010/main" xmlns="" val="1312630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b="0" i="0" u="none" strike="noStrike" noProof="0" dirty="0">
                <a:solidFill>
                  <a:schemeClr val="tx1"/>
                </a:solidFill>
                <a:latin typeface="+mn-lt"/>
                <a:ea typeface="+mn-ea"/>
                <a:cs typeface="+mn-cs"/>
              </a:rPr>
              <a:t>Táto maľba vyobrazuje Európu – pôvodne krétsku bohyňu mesiaca, ktorá bola do gréckej mytológie prevzatá ako panenská fenická princezná. </a:t>
            </a:r>
            <a:r>
              <a:rPr lang="sk-SK" sz="1200" b="0" i="0" u="none" strike="noStrike" baseline="0" noProof="0" dirty="0">
                <a:solidFill>
                  <a:schemeClr val="tx1"/>
                </a:solidFill>
                <a:latin typeface="+mn-lt"/>
                <a:ea typeface="+mn-ea"/>
                <a:cs typeface="+mn-cs"/>
              </a:rPr>
              <a:t>Európsky kontinent je pomenovaný po nej.</a:t>
            </a:r>
          </a:p>
          <a:p>
            <a:endParaRPr lang="en-IE" i="0" u="none" noProof="0" dirty="0"/>
          </a:p>
          <a:p>
            <a:r>
              <a:rPr lang="sk-SK" i="0" u="none" noProof="0" dirty="0"/>
              <a:t>Obraz namaľoval taliansky umelec </a:t>
            </a:r>
            <a:r>
              <a:rPr lang="sk-SK" i="0" u="none" noProof="0" dirty="0" err="1"/>
              <a:t>Liberale</a:t>
            </a:r>
            <a:r>
              <a:rPr lang="sk-SK" i="0" u="none" noProof="0" dirty="0"/>
              <a:t> </a:t>
            </a:r>
            <a:r>
              <a:rPr lang="sk-SK" i="0" u="none" noProof="0" dirty="0" err="1"/>
              <a:t>da</a:t>
            </a:r>
            <a:r>
              <a:rPr lang="sk-SK" i="0" u="none" noProof="0" dirty="0"/>
              <a:t> </a:t>
            </a:r>
            <a:r>
              <a:rPr lang="sk-SK" i="0" u="none" noProof="0" dirty="0" err="1"/>
              <a:t>Verona</a:t>
            </a:r>
            <a:r>
              <a:rPr lang="sk-SK" i="0" u="none" noProof="0" dirty="0"/>
              <a:t> a nazval ho „</a:t>
            </a:r>
            <a:r>
              <a:rPr lang="sk-SK" i="0" u="none" noProof="0" dirty="0" err="1"/>
              <a:t>rapimento</a:t>
            </a:r>
            <a:r>
              <a:rPr lang="sk-SK" i="0" u="none" noProof="0" dirty="0"/>
              <a:t> </a:t>
            </a:r>
            <a:r>
              <a:rPr lang="sk-SK" i="0" u="none" noProof="0" dirty="0" err="1"/>
              <a:t>di</a:t>
            </a:r>
            <a:r>
              <a:rPr lang="sk-SK" i="0" u="none" noProof="0" dirty="0"/>
              <a:t> </a:t>
            </a:r>
            <a:r>
              <a:rPr lang="sk-SK" i="0" u="none" noProof="0" dirty="0" err="1"/>
              <a:t>Europa</a:t>
            </a:r>
            <a:r>
              <a:rPr lang="sk-SK" i="0" u="none" noProof="0" dirty="0"/>
              <a:t>“, teda únos Európy.</a:t>
            </a:r>
          </a:p>
        </p:txBody>
      </p:sp>
      <p:sp>
        <p:nvSpPr>
          <p:cNvPr id="4" name="Slide Number Placeholder 3"/>
          <p:cNvSpPr>
            <a:spLocks noGrp="1"/>
          </p:cNvSpPr>
          <p:nvPr>
            <p:ph type="sldNum" sz="quarter" idx="10"/>
          </p:nvPr>
        </p:nvSpPr>
        <p:spPr/>
        <p:txBody>
          <a:bodyPr/>
          <a:lstStyle/>
          <a:p>
            <a:fld id="{E798FA88-871F-5C48-9EBC-B5098FA55A7A}" type="slidenum">
              <a:rPr lang="fr-FR" smtClean="0"/>
              <a:pPr/>
              <a:t>2</a:t>
            </a:fld>
            <a:endParaRPr lang="fr-FR"/>
          </a:p>
        </p:txBody>
      </p:sp>
    </p:spTree>
    <p:extLst>
      <p:ext uri="{BB962C8B-B14F-4D97-AF65-F5344CB8AC3E}">
        <p14:creationId xmlns:p14="http://schemas.microsoft.com/office/powerpoint/2010/main" xmlns="" val="98542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b="0" i="0" u="none" strike="noStrike" noProof="0">
                <a:solidFill>
                  <a:schemeClr val="tx1"/>
                </a:solidFill>
                <a:latin typeface="+mn-lt"/>
                <a:ea typeface="+mn-ea"/>
                <a:cs typeface="+mn-cs"/>
              </a:rPr>
              <a:t>Európska únia bola vytvorená s cieľom ukončiť časté a krvavé vojny medzi susedmi, ktoré vyústili do druhej svetovej vojny. </a:t>
            </a:r>
          </a:p>
          <a:p>
            <a:r>
              <a:rPr lang="sk-SK" sz="1200" b="0" i="0" u="none" strike="noStrike" noProof="0">
                <a:solidFill>
                  <a:schemeClr val="tx1"/>
                </a:solidFill>
                <a:latin typeface="+mn-lt"/>
                <a:ea typeface="+mn-ea"/>
                <a:cs typeface="+mn-cs"/>
              </a:rPr>
              <a:t>Od roku 1950 začalo Európske spoločenstvo uhlia a ocele hospodársky a politicky zjednocovať európske krajiny, aby zaistilo trvalý mier.</a:t>
            </a:r>
          </a:p>
          <a:p>
            <a:endParaRPr lang="en-IE" noProof="0" dirty="0"/>
          </a:p>
          <a:p>
            <a:r>
              <a:rPr lang="sk-SK" noProof="0"/>
              <a:t>Zakladateľmi Európskej únie sú:</a:t>
            </a:r>
          </a:p>
          <a:p>
            <a:pPr marL="171450" indent="-171450">
              <a:buFont typeface="Arial" panose="020B0604020202020204" pitchFamily="34" charset="0"/>
              <a:buChar char="•"/>
            </a:pPr>
            <a:r>
              <a:rPr lang="sk-SK" sz="1200" b="0" i="0" u="none" strike="noStrike" noProof="0">
                <a:latin typeface="+mn-lt"/>
                <a:ea typeface="+mn-ea"/>
                <a:cs typeface="+mn-cs"/>
              </a:rPr>
              <a:t>Belgicko</a:t>
            </a:r>
          </a:p>
          <a:p>
            <a:pPr marL="171450" indent="-171450">
              <a:buFont typeface="Arial" panose="020B0604020202020204" pitchFamily="34" charset="0"/>
              <a:buChar char="•"/>
            </a:pPr>
            <a:r>
              <a:rPr lang="sk-SK" sz="1200" b="0" i="0" u="none" strike="noStrike" noProof="0">
                <a:latin typeface="+mn-lt"/>
                <a:ea typeface="+mn-ea"/>
                <a:cs typeface="+mn-cs"/>
              </a:rPr>
              <a:t>Nemecko</a:t>
            </a:r>
          </a:p>
          <a:p>
            <a:pPr marL="171450" indent="-171450">
              <a:buFont typeface="Arial" panose="020B0604020202020204" pitchFamily="34" charset="0"/>
              <a:buChar char="•"/>
            </a:pPr>
            <a:r>
              <a:rPr lang="sk-SK" sz="1200" b="0" i="0" u="none" strike="noStrike" noProof="0">
                <a:latin typeface="+mn-lt"/>
                <a:ea typeface="+mn-ea"/>
                <a:cs typeface="+mn-cs"/>
              </a:rPr>
              <a:t>Francúzsko</a:t>
            </a:r>
          </a:p>
          <a:p>
            <a:pPr marL="171450" indent="-171450">
              <a:buFont typeface="Arial" panose="020B0604020202020204" pitchFamily="34" charset="0"/>
              <a:buChar char="•"/>
            </a:pPr>
            <a:r>
              <a:rPr lang="sk-SK" sz="1200" b="0" i="0" u="none" strike="noStrike" noProof="0">
                <a:latin typeface="+mn-lt"/>
                <a:ea typeface="+mn-ea"/>
                <a:cs typeface="+mn-cs"/>
              </a:rPr>
              <a:t>Taliansko</a:t>
            </a:r>
          </a:p>
          <a:p>
            <a:pPr marL="171450" indent="-171450">
              <a:buFont typeface="Arial" panose="020B0604020202020204" pitchFamily="34" charset="0"/>
              <a:buChar char="•"/>
            </a:pPr>
            <a:r>
              <a:rPr lang="sk-SK" sz="1200" b="0" i="0" u="none" strike="noStrike" noProof="0">
                <a:latin typeface="+mn-lt"/>
                <a:ea typeface="+mn-ea"/>
                <a:cs typeface="+mn-cs"/>
              </a:rPr>
              <a:t>Luxembursko</a:t>
            </a:r>
          </a:p>
          <a:p>
            <a:pPr marL="171450" indent="-171450">
              <a:buFont typeface="Arial" panose="020B0604020202020204" pitchFamily="34" charset="0"/>
              <a:buChar char="•"/>
            </a:pPr>
            <a:r>
              <a:rPr lang="sk-SK" sz="1200" b="0" i="0" u="none" strike="noStrike" noProof="0">
                <a:latin typeface="+mn-lt"/>
                <a:ea typeface="+mn-ea"/>
                <a:cs typeface="+mn-cs"/>
              </a:rPr>
              <a:t>Holandsko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10084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dirty="0"/>
              <a:t>Európske národy si nenažívali vždy v mieri.</a:t>
            </a:r>
            <a:r>
              <a:rPr lang="sk-SK" baseline="0" dirty="0"/>
              <a:t> </a:t>
            </a:r>
            <a:r>
              <a:rPr lang="sk-SK" dirty="0"/>
              <a:t>Po stáročia sa viedli mnohé vojny.</a:t>
            </a:r>
          </a:p>
          <a:p>
            <a:pPr marL="0" marR="0" lvl="0" indent="0" algn="l" defTabSz="914400" rtl="0" eaLnBrk="1" fontAlgn="auto" latinLnBrk="0" hangingPunct="1">
              <a:lnSpc>
                <a:spcPct val="100000"/>
              </a:lnSpc>
              <a:spcBef>
                <a:spcPts val="0"/>
              </a:spcBef>
              <a:spcAft>
                <a:spcPts val="0"/>
              </a:spcAft>
              <a:buClrTx/>
              <a:buSzTx/>
              <a:buFontTx/>
              <a:buNone/>
              <a:tabLst/>
              <a:defRPr/>
            </a:pPr>
            <a:r>
              <a:rPr lang="sk-SK" dirty="0"/>
              <a:t>Iba v samotnom 20. storočí bolo ľudstvo svedkom dvoch svetových vojen: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sz="1200" dirty="0"/>
              <a:t>1914</a:t>
            </a:r>
            <a:r>
              <a:rPr lang="sk-SK" sz="1200" baseline="0" dirty="0"/>
              <a:t> – 1918 – prvá svetová vojna.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sz="1200" baseline="0" dirty="0"/>
              <a:t>1939 – 1945 – druhá svetová vojna.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k-SK" sz="1200" dirty="0"/>
              <a:t>Hoci medzi krajinami EÚ občas dochádza k nezhodám, základné zásady EÚ sa za posledných 70 rokov nezmenili.</a:t>
            </a:r>
            <a:r>
              <a:rPr lang="sk-SK" sz="1200" baseline="0" dirty="0"/>
              <a:t> </a:t>
            </a:r>
            <a:r>
              <a:rPr lang="sk-SK" sz="1200" dirty="0"/>
              <a:t>Zabránenie konfliktom v budúcnosti bolo jedným z cieľov, ktoré viedli k vytvoreniu </a:t>
            </a:r>
            <a:r>
              <a:rPr lang="sk-SK" sz="1200" b="1" dirty="0"/>
              <a:t>Európskej únie</a:t>
            </a:r>
            <a:r>
              <a:rPr lang="sk-SK"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k-SK" sz="1200" dirty="0"/>
              <a:t>Vďaka svojej neúnavnej práci v prospech mieru, demokracie a ľudských práv v Európe a na celom svete získala Európska únia v roku 2012 Nobelovu cenu za mier.</a:t>
            </a:r>
          </a:p>
        </p:txBody>
      </p:sp>
      <p:sp>
        <p:nvSpPr>
          <p:cNvPr id="4" name="Slide Number Placeholder 3"/>
          <p:cNvSpPr>
            <a:spLocks noGrp="1"/>
          </p:cNvSpPr>
          <p:nvPr>
            <p:ph type="sldNum" sz="quarter" idx="10"/>
          </p:nvPr>
        </p:nvSpPr>
        <p:spPr/>
        <p:txBody>
          <a:bodyPr/>
          <a:lstStyle/>
          <a:p>
            <a:fld id="{E798FA88-871F-5C48-9EBC-B5098FA55A7A}" type="slidenum">
              <a:rPr lang="fr-FR" smtClean="0"/>
              <a:pPr/>
              <a:t>5</a:t>
            </a:fld>
            <a:endParaRPr lang="fr-FR"/>
          </a:p>
        </p:txBody>
      </p:sp>
    </p:spTree>
    <p:extLst>
      <p:ext uri="{BB962C8B-B14F-4D97-AF65-F5344CB8AC3E}">
        <p14:creationId xmlns:p14="http://schemas.microsoft.com/office/powerpoint/2010/main" xmlns="" val="386378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dirty="0"/>
              <a:t>Európska únia má </a:t>
            </a:r>
            <a:r>
              <a:rPr lang="sk-SK" b="1" dirty="0"/>
              <a:t>24 úradných jazykov</a:t>
            </a:r>
            <a:r>
              <a:rPr lang="sk-SK" dirty="0"/>
              <a:t> zaradených do rôznych jazykových rodín: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171450" lvl="0" indent="-171450">
              <a:buFont typeface="Arial" panose="020B0604020202020204" pitchFamily="34" charset="0"/>
              <a:buChar char="•"/>
              <a:defRPr/>
            </a:pPr>
            <a:r>
              <a:rPr lang="sk-SK" b="1" dirty="0"/>
              <a:t>Germánske jazyky:</a:t>
            </a:r>
            <a:r>
              <a:rPr lang="sk-SK" dirty="0"/>
              <a:t> dánčina, nemčina, angličtina, holandčina a švédčina.</a:t>
            </a:r>
          </a:p>
          <a:p>
            <a:pPr marL="171450" lvl="0" indent="-171450">
              <a:buFont typeface="Arial" panose="020B0604020202020204" pitchFamily="34" charset="0"/>
              <a:buChar char="•"/>
              <a:defRPr/>
            </a:pPr>
            <a:r>
              <a:rPr lang="sk-SK" b="1" dirty="0"/>
              <a:t>Románske jazyky:</a:t>
            </a:r>
            <a:r>
              <a:rPr lang="sk-SK" dirty="0"/>
              <a:t> španielčina, francúzština, taliančina, portugalčina a rumunčina.</a:t>
            </a:r>
          </a:p>
          <a:p>
            <a:pPr marL="171450" lvl="0" indent="-171450">
              <a:buFont typeface="Arial" panose="020B0604020202020204" pitchFamily="34" charset="0"/>
              <a:buChar char="•"/>
              <a:defRPr/>
            </a:pPr>
            <a:r>
              <a:rPr lang="sk-SK" b="1" dirty="0"/>
              <a:t>Slovanské jazyky:</a:t>
            </a:r>
            <a:r>
              <a:rPr lang="sk-SK" dirty="0"/>
              <a:t> bulharčina, čeština, chorvátčina, poľština, slovenčina a slovinčina.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k-SK" dirty="0"/>
              <a:t>Jazyky EÚ, ktoré nepatria ani do jednej z týchto troch rodín: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defRPr/>
            </a:pPr>
            <a:r>
              <a:rPr lang="sk-SK" dirty="0"/>
              <a:t>estónčina a fínčina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dirty="0"/>
              <a:t>gréčtina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dirty="0"/>
              <a:t>írčina</a:t>
            </a:r>
          </a:p>
          <a:p>
            <a:pPr marL="171450" lvl="0" indent="-171450">
              <a:buFont typeface="Arial" panose="020B0604020202020204" pitchFamily="34" charset="0"/>
              <a:buChar char="•"/>
              <a:defRPr/>
            </a:pPr>
            <a:r>
              <a:rPr lang="sk-SK" dirty="0"/>
              <a:t>litovčina a lotyština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dirty="0"/>
              <a:t>maďarčina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dirty="0"/>
              <a:t>maltčina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k-SK" b="1" i="1" dirty="0"/>
              <a:t>Hovoríte okrem materinského jazyka ešte niektorým jazykom EÚ?</a:t>
            </a:r>
          </a:p>
        </p:txBody>
      </p:sp>
      <p:sp>
        <p:nvSpPr>
          <p:cNvPr id="4" name="Slide Number Placeholder 3"/>
          <p:cNvSpPr>
            <a:spLocks noGrp="1"/>
          </p:cNvSpPr>
          <p:nvPr>
            <p:ph type="sldNum" sz="quarter" idx="10"/>
          </p:nvPr>
        </p:nvSpPr>
        <p:spPr/>
        <p:txBody>
          <a:bodyPr/>
          <a:lstStyle/>
          <a:p>
            <a:fld id="{E798FA88-871F-5C48-9EBC-B5098FA55A7A}" type="slidenum">
              <a:rPr lang="fr-FR" smtClean="0"/>
              <a:pPr/>
              <a:t>17</a:t>
            </a:fld>
            <a:endParaRPr lang="fr-FR"/>
          </a:p>
        </p:txBody>
      </p:sp>
    </p:spTree>
    <p:extLst>
      <p:ext uri="{BB962C8B-B14F-4D97-AF65-F5344CB8AC3E}">
        <p14:creationId xmlns:p14="http://schemas.microsoft.com/office/powerpoint/2010/main" xmlns="" val="1686578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noProof="0" dirty="0"/>
              <a:t>V roku 1995 bol zriadený </a:t>
            </a:r>
            <a:r>
              <a:rPr lang="sk-SK" b="1" noProof="0" dirty="0"/>
              <a:t>schengenský priestor</a:t>
            </a:r>
            <a:r>
              <a:rPr lang="sk-SK" noProof="0" dirty="0"/>
              <a:t> s cieľom odstrániť kontroly na hraniciach medzi krajinami EÚ.</a:t>
            </a:r>
          </a:p>
          <a:p>
            <a:r>
              <a:rPr lang="sk-SK" baseline="0" noProof="0" dirty="0"/>
              <a:t>Občania EÚ sa môžu v tomto priestore voľne pohybovať.</a:t>
            </a:r>
          </a:p>
          <a:p>
            <a:r>
              <a:rPr lang="sk-SK" i="0" baseline="0" noProof="0" dirty="0"/>
              <a:t>Do schengenského priestoru patria všetky členské štáty EÚ s výnimkou Bulharska, Írska, Chorvátska a Rumunska.</a:t>
            </a:r>
            <a:endParaRPr lang="fr-BE" i="0" baseline="0" noProof="0" dirty="0"/>
          </a:p>
          <a:p>
            <a:r>
              <a:rPr lang="sk-SK" dirty="0"/>
              <a:t>Okrem toho sú jeho súčasťou aj tieto nečlenské štáty: Island, Lichtenštajnsko, Nórsko a Švajčiarsko.</a:t>
            </a:r>
          </a:p>
        </p:txBody>
      </p:sp>
      <p:sp>
        <p:nvSpPr>
          <p:cNvPr id="4" name="Slide Number Placeholder 3"/>
          <p:cNvSpPr>
            <a:spLocks noGrp="1"/>
          </p:cNvSpPr>
          <p:nvPr>
            <p:ph type="sldNum" sz="quarter" idx="10"/>
          </p:nvPr>
        </p:nvSpPr>
        <p:spPr/>
        <p:txBody>
          <a:bodyPr/>
          <a:lstStyle/>
          <a:p>
            <a:fld id="{E798FA88-871F-5C48-9EBC-B5098FA55A7A}" type="slidenum">
              <a:rPr lang="fr-FR" smtClean="0"/>
              <a:pPr/>
              <a:t>18</a:t>
            </a:fld>
            <a:endParaRPr lang="fr-FR"/>
          </a:p>
        </p:txBody>
      </p:sp>
    </p:spTree>
    <p:extLst>
      <p:ext uri="{BB962C8B-B14F-4D97-AF65-F5344CB8AC3E}">
        <p14:creationId xmlns:p14="http://schemas.microsoft.com/office/powerpoint/2010/main" xmlns="" val="2804982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pPr/>
              <a:t>19</a:t>
            </a:fld>
            <a:endParaRPr lang="fr-FR"/>
          </a:p>
        </p:txBody>
      </p:sp>
    </p:spTree>
    <p:extLst>
      <p:ext uri="{BB962C8B-B14F-4D97-AF65-F5344CB8AC3E}">
        <p14:creationId xmlns:p14="http://schemas.microsoft.com/office/powerpoint/2010/main" xmlns="" val="2527570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66909" y="4693919"/>
            <a:ext cx="5335270" cy="4862287"/>
          </a:xfrm>
        </p:spPr>
        <p:txBody>
          <a:bodyPr/>
          <a:lstStyle/>
          <a:p>
            <a:pPr marL="0" indent="0">
              <a:buFont typeface="Arial" panose="020B0604020202020204" pitchFamily="34" charset="0"/>
              <a:buNone/>
            </a:pPr>
            <a:r>
              <a:rPr lang="sk-SK" sz="1100" noProof="0">
                <a:solidFill>
                  <a:schemeClr val="tx1"/>
                </a:solidFill>
              </a:rPr>
              <a:t>Čo robí EÚ?</a:t>
            </a:r>
          </a:p>
          <a:p>
            <a:pPr marL="0" indent="0">
              <a:buFont typeface="Arial" panose="020B0604020202020204" pitchFamily="34" charset="0"/>
              <a:buNone/>
            </a:pPr>
            <a:endParaRPr lang="en-GB" sz="1100" kern="1200" noProof="0" dirty="0">
              <a:solidFill>
                <a:schemeClr val="tx1"/>
              </a:solidFill>
              <a:effectLst/>
            </a:endParaRPr>
          </a:p>
          <a:p>
            <a:pPr marL="0" indent="0">
              <a:buFont typeface="Arial" panose="020B0604020202020204" pitchFamily="34" charset="0"/>
              <a:buNone/>
            </a:pPr>
            <a:r>
              <a:rPr lang="sk-SK" sz="1100" noProof="0">
                <a:solidFill>
                  <a:schemeClr val="tx1"/>
                </a:solidFill>
              </a:rPr>
              <a:t>EÚ okrem iného investuje do týchto oblastí (čo môže Max využiť): </a:t>
            </a:r>
          </a:p>
          <a:p>
            <a:pPr marL="171450" indent="-171450" algn="l">
              <a:buFont typeface="Arial" panose="020B0604020202020204" pitchFamily="34" charset="0"/>
              <a:buChar char="•"/>
            </a:pPr>
            <a:r>
              <a:rPr lang="sk-SK" sz="1100" b="1" noProof="0">
                <a:solidFill>
                  <a:schemeClr val="tx1"/>
                </a:solidFill>
              </a:rPr>
              <a:t>doprava</a:t>
            </a:r>
            <a:r>
              <a:rPr lang="sk-SK" sz="1100" noProof="0">
                <a:solidFill>
                  <a:schemeClr val="tx1"/>
                </a:solidFill>
              </a:rPr>
              <a:t>: napríklad finančne podporuje projekty rozvoja udržateľnej a inovačnej dopravnej infraštruktúry vrátane nových ciest, železníc, mostov atď. (takže sa dá cestovať z Paríža do Budapešti priamou linkou)</a:t>
            </a:r>
          </a:p>
          <a:p>
            <a:pPr marL="171450" lvl="0" indent="-171450">
              <a:buFont typeface="Arial" panose="020B0604020202020204" pitchFamily="34" charset="0"/>
              <a:buChar char="•"/>
            </a:pPr>
            <a:r>
              <a:rPr lang="sk-SK" sz="1100" b="1" noProof="0">
                <a:solidFill>
                  <a:schemeClr val="tx1"/>
                </a:solidFill>
              </a:rPr>
              <a:t>výskum a inovácia</a:t>
            </a:r>
            <a:r>
              <a:rPr lang="sk-SK" sz="1100" noProof="0">
                <a:solidFill>
                  <a:schemeClr val="tx1"/>
                </a:solidFill>
              </a:rPr>
              <a:t>: EÚ napríklad poskytuje financovanie na riešenie významných spoločenských problémov ako zmena klímy, udržateľná doprava a energia z obnoviteľných zdrojov (napr. najväčšia európska solárna elektráreň pri Bordeaux)</a:t>
            </a:r>
          </a:p>
          <a:p>
            <a:pPr marL="171450" lvl="0" indent="-171450">
              <a:buFont typeface="Arial" panose="020B0604020202020204" pitchFamily="34" charset="0"/>
              <a:buChar char="•"/>
            </a:pPr>
            <a:r>
              <a:rPr lang="sk-SK" sz="1100" b="1" noProof="0">
                <a:solidFill>
                  <a:schemeClr val="tx1"/>
                </a:solidFill>
              </a:rPr>
              <a:t>vzdelávanie</a:t>
            </a:r>
            <a:r>
              <a:rPr lang="sk-SK" sz="1100" noProof="0">
                <a:solidFill>
                  <a:schemeClr val="tx1"/>
                </a:solidFill>
              </a:rPr>
              <a:t>: napríklad finančne podporuje úsilie členských štátov o reformu systémov vzdelávania a odbornej prípravy (napr. projekty digitálnych knižníc)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sz="1100" b="1" noProof="0">
                <a:solidFill>
                  <a:schemeClr val="tx1"/>
                </a:solidFill>
              </a:rPr>
              <a:t>zamestnanosť</a:t>
            </a:r>
            <a:r>
              <a:rPr lang="sk-SK" sz="1100" noProof="0">
                <a:solidFill>
                  <a:schemeClr val="tx1"/>
                </a:solidFill>
              </a:rPr>
              <a:t>: EÚ podporuje zamestnanosť a sociálne začlenenie investovaním do svojich obyvateľov a ich zručností </a:t>
            </a:r>
            <a:r>
              <a:rPr lang="sk-SK" sz="1100"/>
              <a:t>(napr. „školy druhej šance“, ktoré ľuďom bez vysokoškolského vzdelania pomáhajú nájsť si prácu)</a:t>
            </a:r>
          </a:p>
          <a:p>
            <a:pPr marL="171450" lvl="0" indent="-171450">
              <a:buFont typeface="Arial" panose="020B0604020202020204" pitchFamily="34" charset="0"/>
              <a:buChar char="•"/>
            </a:pPr>
            <a:r>
              <a:rPr lang="sk-SK" sz="1100" b="1" noProof="0">
                <a:solidFill>
                  <a:schemeClr val="tx1"/>
                </a:solidFill>
              </a:rPr>
              <a:t>sociálne začlenenie</a:t>
            </a:r>
            <a:r>
              <a:rPr lang="sk-SK" sz="1100" noProof="0">
                <a:solidFill>
                  <a:schemeClr val="tx1"/>
                </a:solidFill>
              </a:rPr>
              <a:t>: EÚ napríklad podporuje sociálne začlenenie osôb so zdravotným postihnutím, mladších a starších pracovníkov, nízkokvalifikovaných pracovníkov, migrantov a etnických menšín.</a:t>
            </a:r>
            <a:r>
              <a:rPr lang="sk-SK" sz="1100" b="0" i="0" u="none" strike="noStrike" baseline="0" noProof="0">
                <a:solidFill>
                  <a:schemeClr val="tx1"/>
                </a:solidFill>
              </a:rPr>
              <a:t> Zároveň bojuje proti chudobe. (napr. práva LGBTI, presídľovanie utečencov)</a:t>
            </a:r>
          </a:p>
          <a:p>
            <a:pPr marL="171450" lvl="0" indent="-171450">
              <a:buFont typeface="Arial" panose="020B0604020202020204" pitchFamily="34" charset="0"/>
              <a:buChar char="•"/>
            </a:pPr>
            <a:r>
              <a:rPr lang="sk-SK" sz="1100" b="1" noProof="0">
                <a:solidFill>
                  <a:schemeClr val="tx1"/>
                </a:solidFill>
              </a:rPr>
              <a:t>zdravie: </a:t>
            </a:r>
            <a:r>
              <a:rPr lang="sk-SK" sz="1100" noProof="0">
                <a:solidFill>
                  <a:schemeClr val="tx1"/>
                </a:solidFill>
              </a:rPr>
              <a:t>EÚ napríklad investuje do výskumných programov boja proti rakovine (napr. európsky preukaz zdravotného poistenia, predpisy na zabezpečenie rovnakej kvality potravín v celej EÚ)</a:t>
            </a:r>
          </a:p>
          <a:p>
            <a:pPr marL="171450" lvl="0" indent="-171450">
              <a:buFont typeface="Arial" panose="020B0604020202020204" pitchFamily="34" charset="0"/>
              <a:buChar char="•"/>
            </a:pPr>
            <a:r>
              <a:rPr lang="sk-SK" sz="1100" b="1" noProof="0">
                <a:solidFill>
                  <a:schemeClr val="tx1"/>
                </a:solidFill>
              </a:rPr>
              <a:t>regionálny rozvoj a najchudobnejšie regióny EÚ</a:t>
            </a:r>
            <a:r>
              <a:rPr lang="sk-SK" sz="1100" noProof="0">
                <a:solidFill>
                  <a:schemeClr val="tx1"/>
                </a:solidFill>
              </a:rPr>
              <a:t>: EÚ napríklad revitalizuje vidiecke oblasti digitalizáciou (napr.</a:t>
            </a:r>
            <a:r>
              <a:rPr lang="sk-SK" sz="1100" baseline="0" noProof="0">
                <a:solidFill>
                  <a:schemeClr val="tx1"/>
                </a:solidFill>
              </a:rPr>
              <a:t> </a:t>
            </a:r>
            <a:r>
              <a:rPr lang="sk-SK" sz="1200" b="0" i="0" u="none" strike="noStrike">
                <a:solidFill>
                  <a:schemeClr val="tx1"/>
                </a:solidFill>
                <a:latin typeface="+mn-lt"/>
                <a:ea typeface="+mn-ea"/>
                <a:cs typeface="+mn-cs"/>
              </a:rPr>
              <a:t>napojenie Kréty na grécku pevninovú elektrizačnú sústavu</a:t>
            </a:r>
            <a:r>
              <a:rPr lang="sk-SK" sz="1100" baseline="0" noProof="0">
                <a:solidFill>
                  <a:schemeClr val="tx1"/>
                </a:solidFill>
              </a:rPr>
              <a:t>)</a:t>
            </a:r>
          </a:p>
          <a:p>
            <a:pPr marL="171450" lvl="0" indent="-171450">
              <a:buFont typeface="Arial" panose="020B0604020202020204" pitchFamily="34" charset="0"/>
              <a:buChar char="•"/>
            </a:pPr>
            <a:r>
              <a:rPr lang="sk-SK" sz="1100" b="1" noProof="0">
                <a:solidFill>
                  <a:schemeClr val="tx1"/>
                </a:solidFill>
              </a:rPr>
              <a:t>humanitárne projekty po celom svete</a:t>
            </a:r>
            <a:r>
              <a:rPr lang="sk-SK" sz="1100" noProof="0">
                <a:solidFill>
                  <a:schemeClr val="tx1"/>
                </a:solidFill>
              </a:rPr>
              <a:t>: </a:t>
            </a:r>
            <a:r>
              <a:rPr lang="sk-SK" sz="1100"/>
              <a:t>EÚ napríklad sprístupňuje dostupné pôžičky na vybudovanie nového života pre tých, ktorí sa vrátili domov z vojny alebo po prírodnej katastrofe.</a:t>
            </a: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pPr/>
              <a:t>21</a:t>
            </a:fld>
            <a:endParaRPr lang="fr-FR"/>
          </a:p>
        </p:txBody>
      </p:sp>
    </p:spTree>
    <p:extLst>
      <p:ext uri="{BB962C8B-B14F-4D97-AF65-F5344CB8AC3E}">
        <p14:creationId xmlns:p14="http://schemas.microsoft.com/office/powerpoint/2010/main" xmlns="" val="3130055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66909" y="4693921"/>
            <a:ext cx="5335270" cy="4839062"/>
          </a:xfrm>
        </p:spPr>
        <p:txBody>
          <a:bodyPr/>
          <a:lstStyle/>
          <a:p>
            <a:pPr marL="0" indent="0">
              <a:buFont typeface="Arial" panose="020B0604020202020204" pitchFamily="34" charset="0"/>
              <a:buNone/>
            </a:pPr>
            <a:r>
              <a:rPr lang="sk-SK" sz="1000" i="0"/>
              <a:t>EÚ okrem iného:</a:t>
            </a:r>
          </a:p>
          <a:p>
            <a:pPr marL="171450" lvl="0" indent="-171450">
              <a:buFont typeface="Arial" panose="020B0604020202020204" pitchFamily="34" charset="0"/>
              <a:buChar char="•"/>
            </a:pPr>
            <a:r>
              <a:rPr lang="sk-SK" sz="1000"/>
              <a:t>chráni </a:t>
            </a:r>
            <a:r>
              <a:rPr lang="sk-SK" sz="1000" b="1"/>
              <a:t>životné prostredie a biodiverzitu</a:t>
            </a:r>
            <a:r>
              <a:rPr lang="sk-SK" sz="1000"/>
              <a:t>:</a:t>
            </a:r>
            <a:r>
              <a:rPr lang="sk-SK" sz="1000" b="1"/>
              <a:t> </a:t>
            </a:r>
            <a:r>
              <a:rPr lang="sk-SK" sz="1000"/>
              <a:t>napríklad má za cieľ zastaviť úbytok biodiverzity a ekosystémov v EÚ a pomôcť zastaviť globálnu stratu biodiverzity do roku 2020,</a:t>
            </a:r>
          </a:p>
          <a:p>
            <a:pPr marL="171450" lvl="0" indent="-171450">
              <a:buFont typeface="Arial" panose="020B0604020202020204" pitchFamily="34" charset="0"/>
              <a:buChar char="•"/>
            </a:pPr>
            <a:r>
              <a:rPr lang="sk-SK" sz="1000"/>
              <a:t>bojuje proti </a:t>
            </a:r>
            <a:r>
              <a:rPr lang="sk-SK" sz="1000" b="1"/>
              <a:t>zmene klímy</a:t>
            </a:r>
            <a:r>
              <a:rPr lang="sk-SK" sz="1000"/>
              <a:t>: EÚ napríklad plánuje do roku 2050 výrazne znížiť svoje emisie, a to až o 80 – 95 % oproti roku 1990,</a:t>
            </a:r>
          </a:p>
          <a:p>
            <a:pPr marL="171450" lvl="0" indent="-171450">
              <a:buFont typeface="Arial" panose="020B0604020202020204" pitchFamily="34" charset="0"/>
              <a:buChar char="•"/>
            </a:pPr>
            <a:r>
              <a:rPr lang="sk-SK" sz="1000"/>
              <a:t>pomáha chrániť </a:t>
            </a:r>
            <a:r>
              <a:rPr lang="sk-SK" sz="1000" b="1"/>
              <a:t>hranice</a:t>
            </a:r>
            <a:r>
              <a:rPr lang="sk-SK" sz="1000"/>
              <a:t> a bojovať proti </a:t>
            </a:r>
            <a:r>
              <a:rPr lang="sk-SK" sz="1000" b="1"/>
              <a:t>extrémizmu a organizovanej trestnej činnosti</a:t>
            </a:r>
            <a:r>
              <a:rPr lang="sk-SK" sz="1000"/>
              <a:t>: bojuje napríklad proti cezhraničnej trestnej činnosti ako pašovanie drog a zbraní,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sz="1000"/>
              <a:t>bráni </a:t>
            </a:r>
            <a:r>
              <a:rPr lang="sk-SK" sz="1000" b="1"/>
              <a:t>práva spotrebiteľov</a:t>
            </a:r>
            <a:r>
              <a:rPr lang="sk-SK" sz="1000"/>
              <a:t>: zaručuje napríklad, aby ste mohli v ostatných krajinách EÚ používať mobil bez roamingových poplatkov a využívať celý súbor práv cestujúcich. Ak je váš let zrušený alebo mešká, máte nárok na vrátenie peňazí.</a:t>
            </a:r>
            <a:r>
              <a:rPr lang="sk-SK" sz="1000" baseline="0"/>
              <a:t> Lietanie je aj omnoho lacnejšie, keďže EÚ rozkladá monopoly a umožňuje hospodársku súťaž v sektore letectva. </a:t>
            </a:r>
            <a:r>
              <a:rPr lang="sk-SK" sz="1000"/>
              <a:t>Takisto keď nakupujete online, môžete vždy vrátiť, čo ste si objednali, ak vám to nevyhovuje,</a:t>
            </a:r>
          </a:p>
          <a:p>
            <a:pPr marL="171450" lvl="0" indent="-171450">
              <a:buFont typeface="Arial" panose="020B0604020202020204" pitchFamily="34" charset="0"/>
              <a:buChar char="•"/>
            </a:pPr>
            <a:r>
              <a:rPr lang="sk-SK" sz="1000"/>
              <a:t>ochraňuje </a:t>
            </a:r>
            <a:r>
              <a:rPr lang="sk-SK" sz="1000" b="1"/>
              <a:t>zdravie a bezpečnosť spotrebiteľov</a:t>
            </a:r>
            <a:r>
              <a:rPr lang="sk-SK" sz="1000"/>
              <a:t>: EÚ napríklad zaviedla prísne pravidlá označovania niektorých výrobkov ako potraviny, nápoje alebo kozmetika, takže sa môžete správne rozhodnúť, keď chcete nakupovať ekologicky alebo zdravo.</a:t>
            </a:r>
            <a:r>
              <a:rPr lang="sk-SK" sz="1000" baseline="0"/>
              <a:t> Zároveň si môžete vďaka celoeurópskym limitom na znečistenie vzduchu a vody užiť čistú vodu na umývanie a na pitie. Európsky preukaz zdravotného poistenia vám garantuje štátnu zdravotnú starostlivosť vo všetkých ostatných krajinách EÚ za rovnaké poplatky, ako platia miestni.</a:t>
            </a:r>
          </a:p>
          <a:p>
            <a:pPr marL="171450" lvl="0" indent="-171450">
              <a:buFont typeface="Arial" panose="020B0604020202020204" pitchFamily="34" charset="0"/>
              <a:buChar char="•"/>
            </a:pPr>
            <a:r>
              <a:rPr lang="sk-SK" sz="1000"/>
              <a:t>chráni </a:t>
            </a:r>
            <a:r>
              <a:rPr lang="sk-SK" sz="1000" b="1"/>
              <a:t>vaše súkromie</a:t>
            </a:r>
            <a:r>
              <a:rPr lang="sk-SK" sz="1000"/>
              <a:t>: zabezpečuje napríklad, aby sa vaše osobné údaje mohli zbierať len za prísnych podmienok a na legitímne účely.</a:t>
            </a:r>
          </a:p>
          <a:p>
            <a:pPr marL="171450" lvl="0" indent="-171450">
              <a:buFont typeface="Arial" panose="020B0604020202020204" pitchFamily="34" charset="0"/>
              <a:buChar char="•"/>
            </a:pPr>
            <a:endParaRPr lang="en-GB" sz="1000" kern="1200" dirty="0">
              <a:effectLst/>
            </a:endParaRPr>
          </a:p>
          <a:p>
            <a:r>
              <a:rPr lang="sk-SK" sz="1000" b="1"/>
              <a:t>AGENTÚRY, KTORÉ NÁS CHRÁNIA</a:t>
            </a:r>
          </a:p>
          <a:p>
            <a:r>
              <a:rPr lang="sk-SK" sz="1000">
                <a:cs typeface="Calibri" panose="020F0502020204030204" pitchFamily="34" charset="0"/>
              </a:rPr>
              <a:t>EÚ má po celom území rozmiestnených vyše 40 agentúr.</a:t>
            </a:r>
          </a:p>
          <a:p>
            <a:r>
              <a:rPr lang="sk-SK" sz="1000">
                <a:cs typeface="Calibri" panose="020F0502020204030204" pitchFamily="34" charset="0"/>
              </a:rPr>
              <a:t>Zaoberajú sa konkrétnymi témami ako:</a:t>
            </a: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sk-SK" sz="1000" b="1">
                <a:cs typeface="Calibri" panose="020F0502020204030204" pitchFamily="34" charset="0"/>
              </a:rPr>
              <a:t>Chemikálie – </a:t>
            </a:r>
            <a:r>
              <a:rPr lang="sk-SK" sz="1000">
                <a:cs typeface="Calibri" panose="020F0502020204030204" pitchFamily="34" charset="0"/>
              </a:rPr>
              <a:t>Európska chemická agentúra (ECHA)</a:t>
            </a: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sk-SK" sz="1000" b="1">
                <a:cs typeface="Calibri" panose="020F0502020204030204" pitchFamily="34" charset="0"/>
              </a:rPr>
              <a:t>Potraviny</a:t>
            </a:r>
            <a:r>
              <a:rPr lang="sk-SK" sz="1000">
                <a:cs typeface="Calibri" panose="020F0502020204030204" pitchFamily="34" charset="0"/>
              </a:rPr>
              <a:t> – Európsky úrad pre bezpečnosť potravín (EFSA)</a:t>
            </a:r>
          </a:p>
          <a:p>
            <a:pPr marL="171450" indent="-171450">
              <a:buSzPct val="120000"/>
              <a:buFont typeface="Arial" panose="020B0604020202020204" pitchFamily="34" charset="0"/>
              <a:buChar char="•"/>
            </a:pPr>
            <a:r>
              <a:rPr lang="sk-SK" sz="1000" b="1">
                <a:cs typeface="Calibri" panose="020F0502020204030204" pitchFamily="34" charset="0"/>
              </a:rPr>
              <a:t>   Základné práva – </a:t>
            </a:r>
            <a:r>
              <a:rPr lang="sk-SK" sz="1000">
                <a:cs typeface="Calibri" panose="020F0502020204030204" pitchFamily="34" charset="0"/>
              </a:rPr>
              <a:t>Agentúra Európskej únie pre základné práva (FRA)</a:t>
            </a: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sk-SK" sz="1000" b="1">
                <a:cs typeface="Calibri" panose="020F0502020204030204" pitchFamily="34" charset="0"/>
              </a:rPr>
              <a:t>Lieky – </a:t>
            </a:r>
            <a:r>
              <a:rPr lang="sk-SK" sz="1000">
                <a:cs typeface="Calibri" panose="020F0502020204030204" pitchFamily="34" charset="0"/>
              </a:rPr>
              <a:t>Európska agentúra pre lieky (EMA)</a:t>
            </a:r>
          </a:p>
          <a:p>
            <a:pPr marL="285750" indent="-285750">
              <a:buSzPct val="120000"/>
              <a:buFont typeface="Arial" panose="020B0604020202020204" pitchFamily="34" charset="0"/>
              <a:buChar char="•"/>
            </a:pPr>
            <a:r>
              <a:rPr lang="sk-SK" sz="1000" b="0">
                <a:cs typeface="Calibri" panose="020F0502020204030204" pitchFamily="34" charset="0"/>
              </a:rPr>
              <a:t>a mnoho ďalších</a:t>
            </a: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pPr/>
              <a:t>22</a:t>
            </a:fld>
            <a:endParaRPr lang="fr-FR"/>
          </a:p>
        </p:txBody>
      </p:sp>
    </p:spTree>
    <p:extLst>
      <p:ext uri="{BB962C8B-B14F-4D97-AF65-F5344CB8AC3E}">
        <p14:creationId xmlns:p14="http://schemas.microsoft.com/office/powerpoint/2010/main" xmlns="" val="412308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Cliquez et modifiez le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C9FA8FDF-3DAB-064F-ACC4-ED7A67D18D26}" type="datetimeFigureOut">
              <a:rPr lang="fr-FR" smtClean="0"/>
              <a:pPr/>
              <a:t>28/05/2020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p14="http://schemas.microsoft.com/office/powerpoint/2010/main" xmlns="" val="1583571043"/>
      </p:ext>
    </p:extLst>
  </p:cSld>
  <p:clrMapOvr>
    <a:masterClrMapping/>
  </p:clrMapOvr>
  <p:transition spd="med">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FA8FDF-3DAB-064F-ACC4-ED7A67D18D26}" type="datetimeFigureOut">
              <a:rPr lang="fr-FR" smtClean="0"/>
              <a:pPr/>
              <a:t>28/05/2020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p14="http://schemas.microsoft.com/office/powerpoint/2010/main" xmlns="" val="1387036159"/>
      </p:ext>
    </p:extLst>
  </p:cSld>
  <p:clrMapOvr>
    <a:masterClrMapping/>
  </p:clrMapOvr>
  <p:transition spd="med">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FA8FDF-3DAB-064F-ACC4-ED7A67D18D26}" type="datetimeFigureOut">
              <a:rPr lang="fr-FR" smtClean="0"/>
              <a:pPr/>
              <a:t>28/05/2020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p14="http://schemas.microsoft.com/office/powerpoint/2010/main" xmlns="" val="12895151"/>
      </p:ext>
    </p:extLst>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FA8FDF-3DAB-064F-ACC4-ED7A67D18D26}" type="datetimeFigureOut">
              <a:rPr lang="fr-FR" smtClean="0"/>
              <a:pPr/>
              <a:t>28/05/2020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p14="http://schemas.microsoft.com/office/powerpoint/2010/main" xmlns="" val="559301039"/>
      </p:ext>
    </p:extLst>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Cliquez et modifiez le titre</a:t>
            </a: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9FA8FDF-3DAB-064F-ACC4-ED7A67D18D26}" type="datetimeFigureOut">
              <a:rPr lang="fr-FR" smtClean="0"/>
              <a:pPr/>
              <a:t>28/05/2020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p14="http://schemas.microsoft.com/office/powerpoint/2010/main" xmlns="" val="1395132002"/>
      </p:ext>
    </p:extLst>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9FA8FDF-3DAB-064F-ACC4-ED7A67D18D26}" type="datetimeFigureOut">
              <a:rPr lang="fr-FR" smtClean="0"/>
              <a:pPr/>
              <a:t>28/05/2020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p14="http://schemas.microsoft.com/office/powerpoint/2010/main" xmlns="" val="1186090428"/>
      </p:ext>
    </p:extLst>
  </p:cSld>
  <p:clrMapOvr>
    <a:masterClrMapping/>
  </p:clrMapOvr>
  <p:transition spd="med">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Cliquez et modifiez le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9FA8FDF-3DAB-064F-ACC4-ED7A67D18D26}" type="datetimeFigureOut">
              <a:rPr lang="fr-FR" smtClean="0"/>
              <a:pPr/>
              <a:t>28/05/2020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p14="http://schemas.microsoft.com/office/powerpoint/2010/main" xmlns="" val="1974806403"/>
      </p:ext>
    </p:extLst>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C9FA8FDF-3DAB-064F-ACC4-ED7A67D18D26}" type="datetimeFigureOut">
              <a:rPr lang="fr-FR" smtClean="0"/>
              <a:pPr/>
              <a:t>28/05/2020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p14="http://schemas.microsoft.com/office/powerpoint/2010/main" xmlns="" val="1473144500"/>
      </p:ext>
    </p:extLst>
  </p:cSld>
  <p:clrMapOvr>
    <a:masterClrMapping/>
  </p:clrMapOvr>
  <p:transition spd="med">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9FA8FDF-3DAB-064F-ACC4-ED7A67D18D26}" type="datetimeFigureOut">
              <a:rPr lang="fr-FR" smtClean="0"/>
              <a:pPr/>
              <a:t>28/05/2020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r>
              <a:rPr lang="fr-FR"/>
              <a:t>1</a:t>
            </a:r>
            <a:endParaRPr lang="fr-FR" dirty="0"/>
          </a:p>
        </p:txBody>
      </p:sp>
    </p:spTree>
    <p:extLst>
      <p:ext uri="{BB962C8B-B14F-4D97-AF65-F5344CB8AC3E}">
        <p14:creationId xmlns:p14="http://schemas.microsoft.com/office/powerpoint/2010/main" xmlns="" val="1739000681"/>
      </p:ext>
    </p:extLst>
  </p:cSld>
  <p:clrMapOvr>
    <a:masterClrMapping/>
  </p:clrMapOvr>
  <p:transition spd="med">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Cliquez et modifiez le titre</a:t>
            </a: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9FA8FDF-3DAB-064F-ACC4-ED7A67D18D26}" type="datetimeFigureOut">
              <a:rPr lang="fr-FR" smtClean="0"/>
              <a:pPr/>
              <a:t>28/05/2020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p14="http://schemas.microsoft.com/office/powerpoint/2010/main" xmlns="" val="1498617647"/>
      </p:ext>
    </p:extLst>
  </p:cSld>
  <p:clrMapOvr>
    <a:masterClrMapping/>
  </p:clrMapOvr>
  <p:transition spd="med">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Cliquez et modifiez le titre</a:t>
            </a: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9FA8FDF-3DAB-064F-ACC4-ED7A67D18D26}" type="datetimeFigureOut">
              <a:rPr lang="fr-FR" smtClean="0"/>
              <a:pPr/>
              <a:t>28/05/2020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p14="http://schemas.microsoft.com/office/powerpoint/2010/main" xmlns="" val="669908538"/>
      </p:ext>
    </p:extLst>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pPr/>
              <a:t>28/05/2020</a:t>
            </a:fld>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pPr/>
              <a:t>‹#›</a:t>
            </a:fld>
            <a:endParaRPr lang="fr-FR"/>
          </a:p>
        </p:txBody>
      </p:sp>
    </p:spTree>
    <p:extLst>
      <p:ext uri="{BB962C8B-B14F-4D97-AF65-F5344CB8AC3E}">
        <p14:creationId xmlns:p14="http://schemas.microsoft.com/office/powerpoint/2010/main" xmlns="" val="655858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wipe dir="d"/>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hyperlink" Target="https://europa.eu/european-union/about-eu/symbols/europe-day/schuman-declaration_sk"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hyperlink" Target="https://creativecommons.org/publicdomain/zero/1.0/deed.en" TargetMode="External"/><Relationship Id="rId4" Type="http://schemas.openxmlformats.org/officeDocument/2006/relationships/image" Target="../media/image51.png"/><Relationship Id="rId9" Type="http://schemas.openxmlformats.org/officeDocument/2006/relationships/hyperlink" Target="https://en.wikipedia.org/wiki/en:Creative_Common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europa.eu/learning-corner/lets-explore-europe_sk" TargetMode="Externa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hyperlink" Target="https://europa.eu/learning-corner/the-time-machine_sk" TargetMode="Externa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hyperlink" Target="https://europa.eu/learning-corner/eu-timeline/overview_sk"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samostudium.zskrac@gmail.com" TargetMode="Externa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en:Creative_Commons" TargetMode="Externa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hyperlink" Target="https://creativecommons.org/licenses/by-sa/2.0/deed.en"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3.jpeg"/><Relationship Id="rId16"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jpe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3" name="TextBox 2"/>
          <p:cNvSpPr txBox="1"/>
          <p:nvPr/>
        </p:nvSpPr>
        <p:spPr>
          <a:xfrm>
            <a:off x="1291318" y="1767840"/>
            <a:ext cx="6404882" cy="2246769"/>
          </a:xfrm>
          <a:prstGeom prst="rect">
            <a:avLst/>
          </a:prstGeom>
          <a:solidFill>
            <a:schemeClr val="bg1"/>
          </a:solidFill>
          <a:scene3d>
            <a:camera prst="isometricOffAxis1Right"/>
            <a:lightRig rig="threePt" dir="t"/>
          </a:scene3d>
        </p:spPr>
        <p:txBody>
          <a:bodyPr wrap="square" rtlCol="0">
            <a:spAutoFit/>
          </a:bodyPr>
          <a:lstStyle/>
          <a:p>
            <a:pPr algn="ctr"/>
            <a:endParaRPr lang="sk-SK" sz="2800" b="1" dirty="0" smtClean="0">
              <a:latin typeface="Bookman Old Style" pitchFamily="18" charset="0"/>
            </a:endParaRPr>
          </a:p>
          <a:p>
            <a:pPr algn="ctr"/>
            <a:endParaRPr lang="sk-SK" sz="2800" b="1" dirty="0" smtClean="0">
              <a:latin typeface="Bookman Old Style" pitchFamily="18" charset="0"/>
            </a:endParaRPr>
          </a:p>
          <a:p>
            <a:pPr algn="ctr"/>
            <a:r>
              <a:rPr lang="sk-SK" sz="2800" b="1" dirty="0" smtClean="0">
                <a:latin typeface="Bookman Old Style" pitchFamily="18" charset="0"/>
              </a:rPr>
              <a:t>EURÓPSKA ÚNIA V KOCKE</a:t>
            </a:r>
          </a:p>
          <a:p>
            <a:pPr algn="ctr"/>
            <a:endParaRPr lang="sk-SK" sz="2800" b="1" dirty="0" smtClean="0">
              <a:latin typeface="Bookman Old Style" pitchFamily="18" charset="0"/>
            </a:endParaRPr>
          </a:p>
          <a:p>
            <a:pPr algn="ctr"/>
            <a:endParaRPr lang="sk-SK" sz="2800" b="1" dirty="0">
              <a:latin typeface="Bookman Old Style" pitchFamily="18" charset="0"/>
            </a:endParaRPr>
          </a:p>
        </p:txBody>
      </p:sp>
      <p:cxnSp>
        <p:nvCxnSpPr>
          <p:cNvPr id="8" name="Straight Connector 7"/>
          <p:cNvCxnSpPr/>
          <p:nvPr/>
        </p:nvCxnSpPr>
        <p:spPr>
          <a:xfrm>
            <a:off x="1454077" y="2629090"/>
            <a:ext cx="98678"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sk-SK" sz="600" i="1">
                <a:solidFill>
                  <a:schemeClr val="bg1"/>
                </a:solidFill>
              </a:rPr>
              <a:t>©</a:t>
            </a:r>
            <a:r>
              <a:rPr lang="sk-SK" sz="600">
                <a:solidFill>
                  <a:schemeClr val="bg1"/>
                </a:solidFill>
              </a:rPr>
              <a:t> EURÓPSKA ÚNIA</a:t>
            </a:r>
          </a:p>
        </p:txBody>
      </p:sp>
    </p:spTree>
    <p:extLst>
      <p:ext uri="{BB962C8B-B14F-4D97-AF65-F5344CB8AC3E}">
        <p14:creationId xmlns:p14="http://schemas.microsoft.com/office/powerpoint/2010/main" xmlns="" val="320909791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ÖTH CORNELIU"/>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Zástupný symbol pro obsah 5"/>
          <p:cNvSpPr>
            <a:spLocks noGrp="1"/>
          </p:cNvSpPr>
          <p:nvPr>
            <p:ph idx="1"/>
          </p:nvPr>
        </p:nvSpPr>
        <p:spPr>
          <a:xfrm>
            <a:off x="1664970" y="1615440"/>
            <a:ext cx="6122670" cy="3108960"/>
          </a:xfrm>
          <a:solidFill>
            <a:schemeClr val="bg1"/>
          </a:solidFill>
        </p:spPr>
        <p:txBody>
          <a:bodyPr>
            <a:normAutofit/>
          </a:bodyPr>
          <a:lstStyle/>
          <a:p>
            <a:pPr algn="ctr">
              <a:buNone/>
            </a:pPr>
            <a:r>
              <a:rPr lang="sk-SK" sz="3200" b="1" dirty="0" smtClean="0">
                <a:solidFill>
                  <a:srgbClr val="002060"/>
                </a:solidFill>
                <a:latin typeface="Bookman Old Style" pitchFamily="18" charset="0"/>
              </a:rPr>
              <a:t>Slovenská republika </a:t>
            </a:r>
            <a:r>
              <a:rPr lang="sk-SK" sz="3200" dirty="0" smtClean="0">
                <a:latin typeface="Bookman Old Style" pitchFamily="18" charset="0"/>
              </a:rPr>
              <a:t>sa stala členom Európskej únie </a:t>
            </a:r>
          </a:p>
          <a:p>
            <a:pPr algn="ctr">
              <a:buNone/>
            </a:pPr>
            <a:r>
              <a:rPr lang="sk-SK" sz="3200" dirty="0" smtClean="0">
                <a:ln>
                  <a:solidFill>
                    <a:schemeClr val="accent2">
                      <a:lumMod val="75000"/>
                    </a:schemeClr>
                  </a:solidFill>
                </a:ln>
                <a:solidFill>
                  <a:srgbClr val="FEF14C"/>
                </a:solidFill>
                <a:latin typeface="Bookman Old Style" pitchFamily="18" charset="0"/>
              </a:rPr>
              <a:t>1. mája 2004</a:t>
            </a:r>
            <a:endParaRPr lang="cs-CZ" sz="3200" dirty="0">
              <a:ln>
                <a:solidFill>
                  <a:schemeClr val="accent2">
                    <a:lumMod val="75000"/>
                  </a:schemeClr>
                </a:solidFill>
              </a:ln>
              <a:solidFill>
                <a:srgbClr val="FEF14C"/>
              </a:solidFill>
              <a:latin typeface="Bookman Old Style" pitchFamily="18" charset="0"/>
            </a:endParaRPr>
          </a:p>
        </p:txBody>
      </p:sp>
      <p:sp>
        <p:nvSpPr>
          <p:cNvPr id="81922" name="AutoShape 2" descr="Stále zastúpenie SR pri EÚ po novom v drahšej budov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81923" name="Picture 3"/>
          <p:cNvPicPr>
            <a:picLocks noChangeAspect="1" noChangeArrowheads="1"/>
          </p:cNvPicPr>
          <p:nvPr/>
        </p:nvPicPr>
        <p:blipFill>
          <a:blip r:embed="rId3"/>
          <a:srcRect/>
          <a:stretch>
            <a:fillRect/>
          </a:stretch>
        </p:blipFill>
        <p:spPr bwMode="auto">
          <a:xfrm>
            <a:off x="3547110" y="3076575"/>
            <a:ext cx="2381250" cy="1410809"/>
          </a:xfrm>
          <a:prstGeom prst="rect">
            <a:avLst/>
          </a:prstGeom>
          <a:noFill/>
          <a:ln w="9525">
            <a:noFill/>
            <a:miter lim="800000"/>
            <a:headEnd/>
            <a:tailEnd/>
          </a:ln>
          <a:effectLst>
            <a:softEdge rad="127000"/>
          </a:effectLst>
        </p:spPr>
      </p:pic>
    </p:spTree>
  </p:cSld>
  <p:clrMapOvr>
    <a:masterClrMapping/>
  </p:clrMapOvr>
  <p:transition spd="med">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ark Blue Stock Photos, Pictures &amp; Royalty-Free Images - iStock"/>
          <p:cNvPicPr>
            <a:picLocks noChangeAspect="1" noChangeArrowheads="1"/>
          </p:cNvPicPr>
          <p:nvPr/>
        </p:nvPicPr>
        <p:blipFill>
          <a:blip r:embed="rId2"/>
          <a:srcRect/>
          <a:stretch>
            <a:fillRect/>
          </a:stretch>
        </p:blipFill>
        <p:spPr bwMode="auto">
          <a:xfrm>
            <a:off x="0" y="0"/>
            <a:ext cx="9212578" cy="6858000"/>
          </a:xfrm>
          <a:prstGeom prst="rect">
            <a:avLst/>
          </a:prstGeom>
          <a:noFill/>
        </p:spPr>
      </p:pic>
      <p:sp>
        <p:nvSpPr>
          <p:cNvPr id="2" name="Nadpis 1"/>
          <p:cNvSpPr>
            <a:spLocks noGrp="1"/>
          </p:cNvSpPr>
          <p:nvPr>
            <p:ph type="title"/>
          </p:nvPr>
        </p:nvSpPr>
        <p:spPr/>
        <p:txBody>
          <a:bodyPr/>
          <a:lstStyle/>
          <a:p>
            <a:r>
              <a:rPr lang="sk-SK" b="1" dirty="0" smtClean="0">
                <a:solidFill>
                  <a:srgbClr val="FF6600"/>
                </a:solidFill>
                <a:latin typeface="Bookman Old Style" pitchFamily="18" charset="0"/>
              </a:rPr>
              <a:t>Európska vlajka</a:t>
            </a:r>
            <a:endParaRPr lang="cs-CZ" b="1" dirty="0">
              <a:solidFill>
                <a:srgbClr val="FF6600"/>
              </a:solidFill>
              <a:latin typeface="Bookman Old Style" pitchFamily="18" charset="0"/>
            </a:endParaRPr>
          </a:p>
        </p:txBody>
      </p:sp>
      <p:sp>
        <p:nvSpPr>
          <p:cNvPr id="3" name="Zástupný symbol pro obsah 2"/>
          <p:cNvSpPr>
            <a:spLocks noGrp="1"/>
          </p:cNvSpPr>
          <p:nvPr>
            <p:ph idx="1"/>
          </p:nvPr>
        </p:nvSpPr>
        <p:spPr>
          <a:solidFill>
            <a:schemeClr val="bg1"/>
          </a:solidFill>
        </p:spPr>
        <p:txBody>
          <a:bodyPr/>
          <a:lstStyle/>
          <a:p>
            <a:pPr algn="just">
              <a:lnSpc>
                <a:spcPct val="100000"/>
              </a:lnSpc>
            </a:pPr>
            <a:r>
              <a:rPr lang="sk-SK" dirty="0" smtClean="0">
                <a:latin typeface="Bookman Old Style" pitchFamily="18" charset="0"/>
              </a:rPr>
              <a:t>Európsku vlajku tvorí </a:t>
            </a:r>
            <a:r>
              <a:rPr lang="sk-SK" b="1" dirty="0" smtClean="0">
                <a:solidFill>
                  <a:srgbClr val="002060"/>
                </a:solidFill>
                <a:latin typeface="Bookman Old Style" pitchFamily="18" charset="0"/>
              </a:rPr>
              <a:t>12 zlatých hviezd </a:t>
            </a:r>
            <a:r>
              <a:rPr lang="sk-SK" dirty="0" smtClean="0">
                <a:latin typeface="Bookman Old Style" pitchFamily="18" charset="0"/>
              </a:rPr>
              <a:t>na </a:t>
            </a:r>
            <a:r>
              <a:rPr lang="sk-SK" b="1" dirty="0" smtClean="0">
                <a:solidFill>
                  <a:srgbClr val="002060"/>
                </a:solidFill>
                <a:latin typeface="Bookman Old Style" pitchFamily="18" charset="0"/>
              </a:rPr>
              <a:t>modrom pozadí</a:t>
            </a:r>
            <a:r>
              <a:rPr lang="sk-SK" dirty="0" smtClean="0">
                <a:latin typeface="Bookman Old Style" pitchFamily="18" charset="0"/>
              </a:rPr>
              <a:t>. </a:t>
            </a:r>
          </a:p>
          <a:p>
            <a:pPr algn="just">
              <a:lnSpc>
                <a:spcPct val="100000"/>
              </a:lnSpc>
            </a:pPr>
            <a:r>
              <a:rPr lang="sk-SK" dirty="0" smtClean="0">
                <a:latin typeface="Bookman Old Style" pitchFamily="18" charset="0"/>
              </a:rPr>
              <a:t>Hviezdy symbolizujú </a:t>
            </a:r>
            <a:r>
              <a:rPr lang="sk-SK" b="1" dirty="0" smtClean="0">
                <a:latin typeface="Bookman Old Style" pitchFamily="18" charset="0"/>
              </a:rPr>
              <a:t>ideály jednoty, solidarity </a:t>
            </a:r>
            <a:r>
              <a:rPr lang="sk-SK" dirty="0" smtClean="0">
                <a:latin typeface="Bookman Old Style" pitchFamily="18" charset="0"/>
              </a:rPr>
              <a:t>a </a:t>
            </a:r>
            <a:r>
              <a:rPr lang="sk-SK" b="1" dirty="0" smtClean="0">
                <a:latin typeface="Bookman Old Style" pitchFamily="18" charset="0"/>
              </a:rPr>
              <a:t>harmónie </a:t>
            </a:r>
            <a:r>
              <a:rPr lang="sk-SK" dirty="0" smtClean="0">
                <a:latin typeface="Bookman Old Style" pitchFamily="18" charset="0"/>
              </a:rPr>
              <a:t>medzi ľuďmi </a:t>
            </a:r>
            <a:r>
              <a:rPr lang="sk-SK" b="1" dirty="0" smtClean="0">
                <a:latin typeface="Bookman Old Style" pitchFamily="18" charset="0"/>
              </a:rPr>
              <a:t>v Európe</a:t>
            </a:r>
            <a:r>
              <a:rPr lang="sk-SK" dirty="0" smtClean="0">
                <a:latin typeface="Bookman Old Style" pitchFamily="18" charset="0"/>
              </a:rPr>
              <a:t>.</a:t>
            </a:r>
          </a:p>
          <a:p>
            <a:pPr algn="just">
              <a:lnSpc>
                <a:spcPct val="100000"/>
              </a:lnSpc>
            </a:pPr>
            <a:r>
              <a:rPr lang="sk-SK" dirty="0" smtClean="0">
                <a:latin typeface="Bookman Old Style" pitchFamily="18" charset="0"/>
              </a:rPr>
              <a:t>Ich </a:t>
            </a:r>
            <a:r>
              <a:rPr lang="sk-SK" b="1" dirty="0" smtClean="0">
                <a:latin typeface="Bookman Old Style" pitchFamily="18" charset="0"/>
              </a:rPr>
              <a:t>počet nesúvisí s počtom členských štátov</a:t>
            </a:r>
            <a:r>
              <a:rPr lang="sk-SK" dirty="0" smtClean="0">
                <a:latin typeface="Bookman Old Style" pitchFamily="18" charset="0"/>
              </a:rPr>
              <a:t>, </a:t>
            </a:r>
            <a:r>
              <a:rPr lang="sk-SK" b="1" dirty="0" smtClean="0">
                <a:solidFill>
                  <a:srgbClr val="002060"/>
                </a:solidFill>
                <a:latin typeface="Bookman Old Style" pitchFamily="18" charset="0"/>
              </a:rPr>
              <a:t>kruh</a:t>
            </a:r>
            <a:r>
              <a:rPr lang="sk-SK" dirty="0" smtClean="0">
                <a:latin typeface="Bookman Old Style" pitchFamily="18" charset="0"/>
              </a:rPr>
              <a:t> však </a:t>
            </a:r>
            <a:r>
              <a:rPr lang="sk-SK" b="1" dirty="0" smtClean="0">
                <a:latin typeface="Bookman Old Style" pitchFamily="18" charset="0"/>
              </a:rPr>
              <a:t>vyjadruje ich jednotu</a:t>
            </a:r>
            <a:r>
              <a:rPr lang="sk-SK" dirty="0" smtClean="0">
                <a:latin typeface="Bookman Old Style" pitchFamily="18" charset="0"/>
              </a:rPr>
              <a:t>.</a:t>
            </a:r>
            <a:endParaRPr lang="sk-SK" dirty="0">
              <a:latin typeface="Bookman Old Style" pitchFamily="18" charset="0"/>
            </a:endParaRPr>
          </a:p>
        </p:txBody>
      </p:sp>
      <p:pic>
        <p:nvPicPr>
          <p:cNvPr id="82946" name="Picture 2" descr="Vlajka EU | Vlajky.EU"/>
          <p:cNvPicPr>
            <a:picLocks noChangeAspect="1" noChangeArrowheads="1"/>
          </p:cNvPicPr>
          <p:nvPr/>
        </p:nvPicPr>
        <p:blipFill>
          <a:blip r:embed="rId3"/>
          <a:srcRect/>
          <a:stretch>
            <a:fillRect/>
          </a:stretch>
        </p:blipFill>
        <p:spPr bwMode="auto">
          <a:xfrm>
            <a:off x="5104447" y="3825240"/>
            <a:ext cx="3212783" cy="2141855"/>
          </a:xfrm>
          <a:prstGeom prst="rect">
            <a:avLst/>
          </a:prstGeom>
          <a:noFill/>
          <a:effectLst>
            <a:softEdge rad="63500"/>
          </a:effectLst>
        </p:spPr>
      </p:pic>
    </p:spTree>
  </p:cSld>
  <p:clrMapOvr>
    <a:masterClrMapping/>
  </p:clrMapOvr>
  <p:transition spd="med">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ÖTH CORNELIU"/>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Nadpis 1"/>
          <p:cNvSpPr>
            <a:spLocks noGrp="1"/>
          </p:cNvSpPr>
          <p:nvPr>
            <p:ph type="title"/>
          </p:nvPr>
        </p:nvSpPr>
        <p:spPr>
          <a:solidFill>
            <a:schemeClr val="bg1"/>
          </a:solidFill>
        </p:spPr>
        <p:txBody>
          <a:bodyPr/>
          <a:lstStyle/>
          <a:p>
            <a:r>
              <a:rPr lang="sk-SK" b="1" dirty="0" smtClean="0">
                <a:solidFill>
                  <a:srgbClr val="FF6600"/>
                </a:solidFill>
                <a:latin typeface="Bookman Old Style" pitchFamily="18" charset="0"/>
              </a:rPr>
              <a:t>Európska hymna</a:t>
            </a:r>
            <a:endParaRPr lang="cs-CZ" dirty="0"/>
          </a:p>
        </p:txBody>
      </p:sp>
      <p:sp>
        <p:nvSpPr>
          <p:cNvPr id="3" name="Zástupný symbol pro obsah 2"/>
          <p:cNvSpPr>
            <a:spLocks noGrp="1"/>
          </p:cNvSpPr>
          <p:nvPr>
            <p:ph idx="1"/>
          </p:nvPr>
        </p:nvSpPr>
        <p:spPr>
          <a:solidFill>
            <a:schemeClr val="bg1"/>
          </a:solidFill>
        </p:spPr>
        <p:txBody>
          <a:bodyPr/>
          <a:lstStyle/>
          <a:p>
            <a:pPr algn="just">
              <a:lnSpc>
                <a:spcPct val="150000"/>
              </a:lnSpc>
            </a:pPr>
            <a:r>
              <a:rPr lang="sk-SK" sz="1800" dirty="0" smtClean="0">
                <a:latin typeface="Bookman Old Style" pitchFamily="18" charset="0"/>
              </a:rPr>
              <a:t>Melódia je </a:t>
            </a:r>
            <a:r>
              <a:rPr lang="sk-SK" sz="1800" b="1" dirty="0" smtClean="0">
                <a:solidFill>
                  <a:srgbClr val="002060"/>
                </a:solidFill>
                <a:latin typeface="Bookman Old Style" pitchFamily="18" charset="0"/>
              </a:rPr>
              <a:t>„Óda na radosť“.</a:t>
            </a:r>
          </a:p>
          <a:p>
            <a:pPr algn="just">
              <a:lnSpc>
                <a:spcPct val="150000"/>
              </a:lnSpc>
            </a:pPr>
            <a:r>
              <a:rPr lang="sk-SK" sz="1800" dirty="0" smtClean="0">
                <a:latin typeface="Bookman Old Style" pitchFamily="18" charset="0"/>
              </a:rPr>
              <a:t>Skomponoval ju v roku 1823 </a:t>
            </a:r>
            <a:r>
              <a:rPr lang="sk-SK" sz="1800" b="1" dirty="0" err="1" smtClean="0">
                <a:solidFill>
                  <a:srgbClr val="002060"/>
                </a:solidFill>
                <a:latin typeface="Bookman Old Style" pitchFamily="18" charset="0"/>
              </a:rPr>
              <a:t>Ludwig</a:t>
            </a:r>
            <a:r>
              <a:rPr lang="sk-SK" sz="1800" b="1" dirty="0" smtClean="0">
                <a:solidFill>
                  <a:srgbClr val="002060"/>
                </a:solidFill>
                <a:latin typeface="Bookman Old Style" pitchFamily="18" charset="0"/>
              </a:rPr>
              <a:t> </a:t>
            </a:r>
            <a:r>
              <a:rPr lang="sk-SK" sz="1800" b="1" dirty="0" err="1" smtClean="0">
                <a:solidFill>
                  <a:srgbClr val="002060"/>
                </a:solidFill>
                <a:latin typeface="Bookman Old Style" pitchFamily="18" charset="0"/>
              </a:rPr>
              <a:t>van</a:t>
            </a:r>
            <a:r>
              <a:rPr lang="sk-SK" sz="1800" b="1" dirty="0" smtClean="0">
                <a:solidFill>
                  <a:srgbClr val="002060"/>
                </a:solidFill>
                <a:latin typeface="Bookman Old Style" pitchFamily="18" charset="0"/>
              </a:rPr>
              <a:t> </a:t>
            </a:r>
            <a:r>
              <a:rPr lang="sk-SK" sz="1800" b="1" dirty="0" err="1" smtClean="0">
                <a:solidFill>
                  <a:srgbClr val="002060"/>
                </a:solidFill>
                <a:latin typeface="Bookman Old Style" pitchFamily="18" charset="0"/>
              </a:rPr>
              <a:t>Beethoven</a:t>
            </a:r>
            <a:r>
              <a:rPr lang="sk-SK" sz="1800" dirty="0" smtClean="0">
                <a:latin typeface="Bookman Old Style" pitchFamily="18" charset="0"/>
              </a:rPr>
              <a:t>, ako záverečnú časť </a:t>
            </a:r>
            <a:r>
              <a:rPr lang="sk-SK" sz="1800" b="1" dirty="0" smtClean="0">
                <a:latin typeface="Bookman Old Style" pitchFamily="18" charset="0"/>
              </a:rPr>
              <a:t>Deviatej symfónie</a:t>
            </a:r>
            <a:r>
              <a:rPr lang="sk-SK" sz="1800" dirty="0" smtClean="0">
                <a:latin typeface="Bookman Old Style" pitchFamily="18" charset="0"/>
              </a:rPr>
              <a:t>.</a:t>
            </a:r>
          </a:p>
          <a:p>
            <a:endParaRPr lang="cs-CZ" dirty="0"/>
          </a:p>
        </p:txBody>
      </p:sp>
      <p:pic>
        <p:nvPicPr>
          <p:cNvPr id="84994" name="Picture 2" descr="Ludwig van Beethoven Portrait - Maestro Art Giclee Paintings and ..."/>
          <p:cNvPicPr>
            <a:picLocks noChangeAspect="1" noChangeArrowheads="1"/>
          </p:cNvPicPr>
          <p:nvPr/>
        </p:nvPicPr>
        <p:blipFill>
          <a:blip r:embed="rId3"/>
          <a:srcRect/>
          <a:stretch>
            <a:fillRect/>
          </a:stretch>
        </p:blipFill>
        <p:spPr bwMode="auto">
          <a:xfrm>
            <a:off x="5558113" y="2965279"/>
            <a:ext cx="2102295" cy="2870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ÖTH CORNELIU"/>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Zástupný symbol pro obsah 2"/>
          <p:cNvSpPr>
            <a:spLocks noGrp="1"/>
          </p:cNvSpPr>
          <p:nvPr>
            <p:ph idx="1"/>
          </p:nvPr>
        </p:nvSpPr>
        <p:spPr>
          <a:xfrm>
            <a:off x="628650" y="1325880"/>
            <a:ext cx="7886700" cy="4351338"/>
          </a:xfrm>
          <a:solidFill>
            <a:schemeClr val="accent4">
              <a:lumMod val="75000"/>
            </a:schemeClr>
          </a:solidFill>
        </p:spPr>
        <p:txBody>
          <a:bodyPr>
            <a:normAutofit/>
          </a:bodyPr>
          <a:lstStyle/>
          <a:p>
            <a:pPr algn="ctr">
              <a:buNone/>
            </a:pPr>
            <a:r>
              <a:rPr lang="sk-SK" sz="3200" b="1" dirty="0" smtClean="0">
                <a:latin typeface="Bookman Old Style" pitchFamily="18" charset="0"/>
              </a:rPr>
              <a:t>Motto Európskej únie</a:t>
            </a:r>
          </a:p>
          <a:p>
            <a:pPr algn="ctr">
              <a:buNone/>
            </a:pPr>
            <a:endParaRPr lang="sk-SK" sz="3200" dirty="0" smtClean="0">
              <a:latin typeface="Bookman Old Style" pitchFamily="18" charset="0"/>
            </a:endParaRPr>
          </a:p>
          <a:p>
            <a:pPr algn="ctr">
              <a:buNone/>
            </a:pPr>
            <a:r>
              <a:rPr lang="sk-SK" sz="3200" dirty="0" smtClean="0">
                <a:solidFill>
                  <a:srgbClr val="C00000"/>
                </a:solidFill>
                <a:latin typeface="Bookman Old Style" pitchFamily="18" charset="0"/>
              </a:rPr>
              <a:t>„Zjednotení v rozmanitosti“</a:t>
            </a:r>
            <a:endParaRPr lang="cs-CZ" sz="3200" dirty="0">
              <a:solidFill>
                <a:srgbClr val="C00000"/>
              </a:solidFill>
              <a:latin typeface="Bookman Old Style" pitchFamily="18" charset="0"/>
            </a:endParaRPr>
          </a:p>
        </p:txBody>
      </p:sp>
      <p:sp>
        <p:nvSpPr>
          <p:cNvPr id="86018" name="AutoShape 2" descr="SLIDE č.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86020" name="AutoShape 4" descr="SLIDE č.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86021" name="Picture 5"/>
          <p:cNvPicPr>
            <a:picLocks noChangeAspect="1" noChangeArrowheads="1"/>
          </p:cNvPicPr>
          <p:nvPr/>
        </p:nvPicPr>
        <p:blipFill>
          <a:blip r:embed="rId3"/>
          <a:srcRect/>
          <a:stretch>
            <a:fillRect/>
          </a:stretch>
        </p:blipFill>
        <p:spPr bwMode="auto">
          <a:xfrm>
            <a:off x="2940368" y="3268048"/>
            <a:ext cx="3292792" cy="2044997"/>
          </a:xfrm>
          <a:prstGeom prst="rect">
            <a:avLst/>
          </a:prstGeom>
          <a:noFill/>
          <a:ln w="9525">
            <a:noFill/>
            <a:miter lim="800000"/>
            <a:headEnd/>
            <a:tailEnd/>
          </a:ln>
          <a:effectLst>
            <a:softEdge rad="63500"/>
          </a:effectLst>
        </p:spPr>
      </p:pic>
      <p:sp>
        <p:nvSpPr>
          <p:cNvPr id="86023" name="AutoShape 7" descr="SLIDE č.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86025" name="AutoShape 9" descr="SLIDE č.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cSld>
  <p:clrMapOvr>
    <a:masterClrMapping/>
  </p:clrMapOvr>
  <p:transition spd="med">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ark Blue Stock Photos, Pictures &amp; Royalty-Free Images - iStock"/>
          <p:cNvPicPr>
            <a:picLocks noChangeAspect="1" noChangeArrowheads="1"/>
          </p:cNvPicPr>
          <p:nvPr/>
        </p:nvPicPr>
        <p:blipFill>
          <a:blip r:embed="rId2"/>
          <a:srcRect/>
          <a:stretch>
            <a:fillRect/>
          </a:stretch>
        </p:blipFill>
        <p:spPr bwMode="auto">
          <a:xfrm>
            <a:off x="0" y="0"/>
            <a:ext cx="9212578" cy="6858000"/>
          </a:xfrm>
          <a:prstGeom prst="rect">
            <a:avLst/>
          </a:prstGeom>
          <a:noFill/>
        </p:spPr>
      </p:pic>
      <p:sp>
        <p:nvSpPr>
          <p:cNvPr id="2" name="Nadpis 1"/>
          <p:cNvSpPr>
            <a:spLocks noGrp="1"/>
          </p:cNvSpPr>
          <p:nvPr>
            <p:ph type="title"/>
          </p:nvPr>
        </p:nvSpPr>
        <p:spPr/>
        <p:txBody>
          <a:bodyPr/>
          <a:lstStyle/>
          <a:p>
            <a:r>
              <a:rPr lang="sk-SK" b="1" dirty="0" smtClean="0">
                <a:solidFill>
                  <a:srgbClr val="FF6600"/>
                </a:solidFill>
                <a:latin typeface="Bookman Old Style" pitchFamily="18" charset="0"/>
              </a:rPr>
              <a:t>Európska mena</a:t>
            </a:r>
            <a:endParaRPr lang="cs-CZ" b="1" dirty="0">
              <a:solidFill>
                <a:srgbClr val="FF6600"/>
              </a:solidFill>
              <a:latin typeface="Bookman Old Style" pitchFamily="18" charset="0"/>
            </a:endParaRPr>
          </a:p>
        </p:txBody>
      </p:sp>
      <p:sp>
        <p:nvSpPr>
          <p:cNvPr id="3" name="Zástupný symbol pro obsah 2"/>
          <p:cNvSpPr>
            <a:spLocks noGrp="1"/>
          </p:cNvSpPr>
          <p:nvPr>
            <p:ph idx="1"/>
          </p:nvPr>
        </p:nvSpPr>
        <p:spPr>
          <a:solidFill>
            <a:schemeClr val="bg1"/>
          </a:solidFill>
        </p:spPr>
        <p:txBody>
          <a:bodyPr/>
          <a:lstStyle/>
          <a:p>
            <a:pPr algn="ctr">
              <a:lnSpc>
                <a:spcPct val="150000"/>
              </a:lnSpc>
            </a:pPr>
            <a:r>
              <a:rPr lang="sk-SK" b="1" dirty="0" smtClean="0">
                <a:solidFill>
                  <a:srgbClr val="002060"/>
                </a:solidFill>
                <a:latin typeface="Bookman Old Style" pitchFamily="18" charset="0"/>
              </a:rPr>
              <a:t>Euro</a:t>
            </a:r>
            <a:r>
              <a:rPr lang="sk-SK" dirty="0" smtClean="0">
                <a:latin typeface="Bookman Old Style" pitchFamily="18" charset="0"/>
              </a:rPr>
              <a:t> je </a:t>
            </a:r>
            <a:r>
              <a:rPr lang="sk-SK" b="1" dirty="0" smtClean="0">
                <a:latin typeface="Bookman Old Style" pitchFamily="18" charset="0"/>
              </a:rPr>
              <a:t>peňažná mena </a:t>
            </a:r>
            <a:r>
              <a:rPr lang="sk-SK" dirty="0" smtClean="0">
                <a:latin typeface="Bookman Old Style" pitchFamily="18" charset="0"/>
              </a:rPr>
              <a:t>Európskej menovej únie, ktorou platí v súčasnosti </a:t>
            </a:r>
            <a:r>
              <a:rPr lang="sk-SK" b="1" dirty="0" smtClean="0">
                <a:solidFill>
                  <a:srgbClr val="002060"/>
                </a:solidFill>
                <a:latin typeface="Bookman Old Style" pitchFamily="18" charset="0"/>
              </a:rPr>
              <a:t>17 krajín EÚ</a:t>
            </a:r>
            <a:r>
              <a:rPr lang="sk-SK" dirty="0" smtClean="0">
                <a:latin typeface="Bookman Old Style" pitchFamily="18" charset="0"/>
              </a:rPr>
              <a:t>.</a:t>
            </a:r>
          </a:p>
          <a:p>
            <a:pPr algn="ctr">
              <a:lnSpc>
                <a:spcPct val="150000"/>
              </a:lnSpc>
            </a:pPr>
            <a:r>
              <a:rPr lang="sk-SK" b="1" dirty="0" smtClean="0">
                <a:solidFill>
                  <a:srgbClr val="002060"/>
                </a:solidFill>
                <a:latin typeface="Bookman Old Style" pitchFamily="18" charset="0"/>
              </a:rPr>
              <a:t>Slovenská republika </a:t>
            </a:r>
            <a:r>
              <a:rPr lang="sk-SK" dirty="0" smtClean="0">
                <a:latin typeface="Bookman Old Style" pitchFamily="18" charset="0"/>
              </a:rPr>
              <a:t>prijala euro </a:t>
            </a:r>
            <a:r>
              <a:rPr lang="sk-SK" b="1" u="sng" dirty="0" smtClean="0">
                <a:solidFill>
                  <a:srgbClr val="002060"/>
                </a:solidFill>
                <a:latin typeface="Bookman Old Style" pitchFamily="18" charset="0"/>
              </a:rPr>
              <a:t>1. januára 2009</a:t>
            </a:r>
            <a:r>
              <a:rPr lang="sk-SK" dirty="0" smtClean="0">
                <a:latin typeface="Bookman Old Style" pitchFamily="18" charset="0"/>
              </a:rPr>
              <a:t>.</a:t>
            </a:r>
            <a:endParaRPr lang="cs-CZ" dirty="0">
              <a:latin typeface="Bookman Old Style" pitchFamily="18" charset="0"/>
            </a:endParaRPr>
          </a:p>
        </p:txBody>
      </p:sp>
      <p:pic>
        <p:nvPicPr>
          <p:cNvPr id="88066" name="Picture 2" descr="Euro v januári oslávilo 20 rokov. Stručné dejiny a zaujímavosti ..."/>
          <p:cNvPicPr>
            <a:picLocks noChangeAspect="1" noChangeArrowheads="1"/>
          </p:cNvPicPr>
          <p:nvPr/>
        </p:nvPicPr>
        <p:blipFill>
          <a:blip r:embed="rId3"/>
          <a:srcRect/>
          <a:stretch>
            <a:fillRect/>
          </a:stretch>
        </p:blipFill>
        <p:spPr bwMode="auto">
          <a:xfrm>
            <a:off x="2350135" y="3357562"/>
            <a:ext cx="4876800" cy="2819401"/>
          </a:xfrm>
          <a:prstGeom prst="rect">
            <a:avLst/>
          </a:prstGeom>
          <a:noFill/>
          <a:effectLst>
            <a:softEdge rad="127000"/>
          </a:effectLst>
        </p:spPr>
      </p:pic>
      <p:sp>
        <p:nvSpPr>
          <p:cNvPr id="88068" name="AutoShape 4" descr="Symbol eura – Wikipé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88069" name="Picture 5"/>
          <p:cNvPicPr>
            <a:picLocks noChangeAspect="1" noChangeArrowheads="1"/>
          </p:cNvPicPr>
          <p:nvPr/>
        </p:nvPicPr>
        <p:blipFill>
          <a:blip r:embed="rId4"/>
          <a:srcRect/>
          <a:stretch>
            <a:fillRect/>
          </a:stretch>
        </p:blipFill>
        <p:spPr bwMode="auto">
          <a:xfrm rot="601978">
            <a:off x="4514850" y="295275"/>
            <a:ext cx="1276350" cy="1276350"/>
          </a:xfrm>
          <a:prstGeom prst="rect">
            <a:avLst/>
          </a:prstGeom>
          <a:noFill/>
          <a:ln w="9525">
            <a:noFill/>
            <a:miter lim="800000"/>
            <a:headEnd/>
            <a:tailEnd/>
          </a:ln>
          <a:effectLst>
            <a:softEdge rad="127000"/>
          </a:effectLst>
        </p:spPr>
      </p:pic>
    </p:spTree>
  </p:cSld>
  <p:clrMapOvr>
    <a:masterClrMapping/>
  </p:clrMapOvr>
  <p:transition spd="med">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ÖTH CORNELIU"/>
          <p:cNvPicPr>
            <a:picLocks noChangeAspect="1" noChangeArrowheads="1"/>
          </p:cNvPicPr>
          <p:nvPr/>
        </p:nvPicPr>
        <p:blipFill>
          <a:blip r:embed="rId2"/>
          <a:srcRect/>
          <a:stretch>
            <a:fillRect/>
          </a:stretch>
        </p:blipFill>
        <p:spPr bwMode="auto">
          <a:xfrm>
            <a:off x="213360" y="0"/>
            <a:ext cx="9144000" cy="6858000"/>
          </a:xfrm>
          <a:prstGeom prst="rect">
            <a:avLst/>
          </a:prstGeom>
          <a:noFill/>
        </p:spPr>
      </p:pic>
      <p:sp>
        <p:nvSpPr>
          <p:cNvPr id="3" name="Zástupný symbol pro obsah 2"/>
          <p:cNvSpPr>
            <a:spLocks noGrp="1"/>
          </p:cNvSpPr>
          <p:nvPr>
            <p:ph idx="1"/>
          </p:nvPr>
        </p:nvSpPr>
        <p:spPr>
          <a:xfrm>
            <a:off x="628650" y="518160"/>
            <a:ext cx="7886700" cy="5897880"/>
          </a:xfrm>
          <a:solidFill>
            <a:schemeClr val="bg1"/>
          </a:solidFill>
        </p:spPr>
        <p:txBody>
          <a:bodyPr>
            <a:normAutofit fontScale="55000" lnSpcReduction="20000"/>
          </a:bodyPr>
          <a:lstStyle/>
          <a:p>
            <a:pPr algn="ctr">
              <a:buNone/>
            </a:pPr>
            <a:r>
              <a:rPr lang="sk-SK" sz="5800" b="1" dirty="0" smtClean="0">
                <a:solidFill>
                  <a:schemeClr val="accent4">
                    <a:lumMod val="50000"/>
                  </a:schemeClr>
                </a:solidFill>
                <a:latin typeface="Bookman Old Style" pitchFamily="18" charset="0"/>
              </a:rPr>
              <a:t>Deň Európy</a:t>
            </a:r>
          </a:p>
          <a:p>
            <a:pPr algn="ctr">
              <a:buNone/>
            </a:pPr>
            <a:r>
              <a:rPr lang="sk-SK" sz="5800" dirty="0" smtClean="0">
                <a:solidFill>
                  <a:schemeClr val="accent4">
                    <a:lumMod val="75000"/>
                  </a:schemeClr>
                </a:solidFill>
                <a:latin typeface="Bookman Old Style" pitchFamily="18" charset="0"/>
              </a:rPr>
              <a:t>9. Máj</a:t>
            </a:r>
          </a:p>
          <a:p>
            <a:pPr algn="ctr">
              <a:lnSpc>
                <a:spcPct val="170000"/>
              </a:lnSpc>
              <a:buNone/>
            </a:pPr>
            <a:r>
              <a:rPr lang="sk-SK" sz="4000" dirty="0" smtClean="0">
                <a:latin typeface="Bookman Old Style" pitchFamily="18" charset="0"/>
              </a:rPr>
              <a:t>Deň Európy (9. mája) je </a:t>
            </a:r>
            <a:r>
              <a:rPr lang="sk-SK" sz="4000" b="1" dirty="0" smtClean="0">
                <a:latin typeface="Bookman Old Style" pitchFamily="18" charset="0"/>
              </a:rPr>
              <a:t>oslavou mieru a jednoty v Európe</a:t>
            </a:r>
            <a:r>
              <a:rPr lang="sk-SK" sz="4000" dirty="0" smtClean="0">
                <a:latin typeface="Bookman Old Style" pitchFamily="18" charset="0"/>
              </a:rPr>
              <a:t>. </a:t>
            </a:r>
          </a:p>
          <a:p>
            <a:pPr algn="ctr">
              <a:lnSpc>
                <a:spcPct val="170000"/>
              </a:lnSpc>
              <a:buNone/>
            </a:pPr>
            <a:r>
              <a:rPr lang="sk-SK" sz="4000" dirty="0" smtClean="0">
                <a:latin typeface="Bookman Old Style" pitchFamily="18" charset="0"/>
              </a:rPr>
              <a:t>V tento deň si pripomíname výročie historickej </a:t>
            </a:r>
            <a:r>
              <a:rPr lang="sk-SK" sz="4000" b="1" u="sng" dirty="0" err="1" smtClean="0">
                <a:latin typeface="Bookman Old Style" pitchFamily="18" charset="0"/>
                <a:hlinkClick r:id="rId3"/>
              </a:rPr>
              <a:t>Schumanovej</a:t>
            </a:r>
            <a:r>
              <a:rPr lang="sk-SK" sz="4000" b="1" u="sng" dirty="0" smtClean="0">
                <a:latin typeface="Bookman Old Style" pitchFamily="18" charset="0"/>
                <a:hlinkClick r:id="rId3"/>
              </a:rPr>
              <a:t> deklarácie</a:t>
            </a:r>
            <a:r>
              <a:rPr lang="sk-SK" sz="4000" dirty="0" smtClean="0">
                <a:latin typeface="Bookman Old Style" pitchFamily="18" charset="0"/>
              </a:rPr>
              <a:t>. </a:t>
            </a:r>
          </a:p>
          <a:p>
            <a:pPr algn="ctr">
              <a:lnSpc>
                <a:spcPct val="170000"/>
              </a:lnSpc>
              <a:buNone/>
            </a:pPr>
            <a:r>
              <a:rPr lang="sk-SK" sz="4000" b="1" dirty="0" err="1" smtClean="0">
                <a:latin typeface="Bookman Old Style" pitchFamily="18" charset="0"/>
              </a:rPr>
              <a:t>Robert</a:t>
            </a:r>
            <a:r>
              <a:rPr lang="sk-SK" sz="4000" b="1" dirty="0" smtClean="0">
                <a:latin typeface="Bookman Old Style" pitchFamily="18" charset="0"/>
              </a:rPr>
              <a:t> </a:t>
            </a:r>
            <a:r>
              <a:rPr lang="sk-SK" sz="4000" b="1" dirty="0" err="1" smtClean="0">
                <a:latin typeface="Bookman Old Style" pitchFamily="18" charset="0"/>
              </a:rPr>
              <a:t>Schuman</a:t>
            </a:r>
            <a:r>
              <a:rPr lang="sk-SK" sz="4000" dirty="0" smtClean="0">
                <a:latin typeface="Bookman Old Style" pitchFamily="18" charset="0"/>
              </a:rPr>
              <a:t>, francúzsky minister zahraničných vecí, vo svojom prejave prednesenom v Paríži v roku 1950 navrhol </a:t>
            </a:r>
            <a:r>
              <a:rPr lang="sk-SK" sz="4000" b="1" dirty="0" smtClean="0">
                <a:latin typeface="Bookman Old Style" pitchFamily="18" charset="0"/>
              </a:rPr>
              <a:t>novú podobu politickej spolupráce v Európe, ktorá by zabránila vojnám medzi európskymi národmi.</a:t>
            </a:r>
            <a:endParaRPr lang="sk-SK" sz="4000" b="1" dirty="0" smtClean="0">
              <a:solidFill>
                <a:schemeClr val="accent4">
                  <a:lumMod val="75000"/>
                </a:schemeClr>
              </a:solidFill>
              <a:latin typeface="Bookman Old Style" pitchFamily="18" charset="0"/>
            </a:endParaRPr>
          </a:p>
        </p:txBody>
      </p:sp>
    </p:spTree>
  </p:cSld>
  <p:clrMapOvr>
    <a:masterClrMapping/>
  </p:clrMapOvr>
  <p:transition spd="med">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ark Blue Stock Photos, Pictures &amp; Royalty-Free Images - iStock"/>
          <p:cNvPicPr>
            <a:picLocks noChangeAspect="1" noChangeArrowheads="1"/>
          </p:cNvPicPr>
          <p:nvPr/>
        </p:nvPicPr>
        <p:blipFill>
          <a:blip r:embed="rId2"/>
          <a:srcRect/>
          <a:stretch>
            <a:fillRect/>
          </a:stretch>
        </p:blipFill>
        <p:spPr bwMode="auto">
          <a:xfrm>
            <a:off x="0" y="0"/>
            <a:ext cx="9212578" cy="6858000"/>
          </a:xfrm>
          <a:prstGeom prst="rect">
            <a:avLst/>
          </a:prstGeom>
          <a:noFill/>
        </p:spPr>
      </p:pic>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2" descr="Súbor:Robert Schuman-1929.jpg – Wikipédia"/>
          <p:cNvPicPr>
            <a:picLocks noChangeAspect="1" noChangeArrowheads="1"/>
          </p:cNvPicPr>
          <p:nvPr/>
        </p:nvPicPr>
        <p:blipFill>
          <a:blip r:embed="rId3"/>
          <a:srcRect/>
          <a:stretch>
            <a:fillRect/>
          </a:stretch>
        </p:blipFill>
        <p:spPr bwMode="auto">
          <a:xfrm>
            <a:off x="2415790" y="689929"/>
            <a:ext cx="4115276" cy="5487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1" name="ZoneTexte 10"/>
          <p:cNvSpPr txBox="1"/>
          <p:nvPr/>
        </p:nvSpPr>
        <p:spPr>
          <a:xfrm>
            <a:off x="659647" y="40820"/>
            <a:ext cx="4291496" cy="400110"/>
          </a:xfrm>
          <a:prstGeom prst="rect">
            <a:avLst/>
          </a:prstGeom>
          <a:solidFill>
            <a:schemeClr val="bg1"/>
          </a:solidFill>
        </p:spPr>
        <p:txBody>
          <a:bodyPr wrap="square" rtlCol="0">
            <a:spAutoFit/>
          </a:bodyPr>
          <a:lstStyle/>
          <a:p>
            <a:r>
              <a:rPr lang="sk-SK" sz="2000" b="1" dirty="0">
                <a:solidFill>
                  <a:srgbClr val="002060"/>
                </a:solidFill>
                <a:latin typeface="Bookman Old Style" pitchFamily="18" charset="0"/>
                <a:ea typeface="Calibri" charset="0"/>
                <a:cs typeface="Calibri" charset="0"/>
              </a:rPr>
              <a:t>JAZYKOVÉ RODINY EÚ</a:t>
            </a:r>
          </a:p>
        </p:txBody>
      </p:sp>
      <p:sp>
        <p:nvSpPr>
          <p:cNvPr id="13" name="Larme 12"/>
          <p:cNvSpPr/>
          <p:nvPr/>
        </p:nvSpPr>
        <p:spPr>
          <a:xfrm rot="5400000">
            <a:off x="72388" y="39087"/>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rot="16200000">
            <a:off x="8336953" y="6044636"/>
            <a:ext cx="1380506" cy="246221"/>
          </a:xfrm>
          <a:prstGeom prst="rect">
            <a:avLst/>
          </a:prstGeom>
          <a:solidFill>
            <a:schemeClr val="bg1"/>
          </a:solidFill>
        </p:spPr>
        <p:txBody>
          <a:bodyPr wrap="none">
            <a:spAutoFit/>
          </a:bodyPr>
          <a:lstStyle/>
          <a:p>
            <a:r>
              <a:rPr lang="sk-SK" sz="1000" b="1">
                <a:solidFill>
                  <a:srgbClr val="2A4591"/>
                </a:solidFill>
                <a:latin typeface="Arial" charset="0"/>
                <a:ea typeface="Arial" charset="0"/>
                <a:cs typeface="Arial" charset="0"/>
              </a:rPr>
              <a:t>ČO JE EURÓPA?</a:t>
            </a:r>
          </a:p>
        </p:txBody>
      </p:sp>
      <p:cxnSp>
        <p:nvCxnSpPr>
          <p:cNvPr id="15" name="Connecteur droit 14"/>
          <p:cNvCxnSpPr/>
          <p:nvPr/>
        </p:nvCxnSpPr>
        <p:spPr>
          <a:xfrm>
            <a:off x="8899438" y="5484808"/>
            <a:ext cx="24456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6577" y="733132"/>
            <a:ext cx="2824926" cy="469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extBox 4"/>
          <p:cNvSpPr txBox="1"/>
          <p:nvPr/>
        </p:nvSpPr>
        <p:spPr>
          <a:xfrm>
            <a:off x="6484678" y="61719"/>
            <a:ext cx="2622607" cy="584775"/>
          </a:xfrm>
          <a:prstGeom prst="rect">
            <a:avLst/>
          </a:prstGeom>
          <a:solidFill>
            <a:schemeClr val="accent1">
              <a:lumMod val="60000"/>
              <a:lumOff val="40000"/>
            </a:schemeClr>
          </a:solidFill>
        </p:spPr>
        <p:txBody>
          <a:bodyPr wrap="square" rtlCol="0">
            <a:spAutoFit/>
          </a:bodyPr>
          <a:lstStyle/>
          <a:p>
            <a:r>
              <a:rPr lang="sk-SK" sz="1600" b="1" dirty="0">
                <a:latin typeface="Bookman Old Style" pitchFamily="18" charset="0"/>
              </a:rPr>
              <a:t>24 úradných jazykov EÚ</a:t>
            </a:r>
          </a:p>
        </p:txBody>
      </p:sp>
      <p:sp>
        <p:nvSpPr>
          <p:cNvPr id="22" name="Oval Callout 21"/>
          <p:cNvSpPr/>
          <p:nvPr/>
        </p:nvSpPr>
        <p:spPr>
          <a:xfrm>
            <a:off x="153591" y="1528514"/>
            <a:ext cx="3073545" cy="2144019"/>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1080837" y="1545902"/>
            <a:ext cx="1292925" cy="369332"/>
          </a:xfrm>
          <a:prstGeom prst="rect">
            <a:avLst/>
          </a:prstGeom>
          <a:noFill/>
        </p:spPr>
        <p:txBody>
          <a:bodyPr wrap="square" rtlCol="0">
            <a:spAutoFit/>
          </a:bodyPr>
          <a:lstStyle/>
          <a:p>
            <a:r>
              <a:rPr lang="sk-SK"/>
              <a:t>bulharčina</a:t>
            </a:r>
          </a:p>
        </p:txBody>
      </p:sp>
      <p:sp>
        <p:nvSpPr>
          <p:cNvPr id="24" name="TextBox 23"/>
          <p:cNvSpPr txBox="1"/>
          <p:nvPr/>
        </p:nvSpPr>
        <p:spPr>
          <a:xfrm>
            <a:off x="153592" y="2704844"/>
            <a:ext cx="1163922" cy="369332"/>
          </a:xfrm>
          <a:prstGeom prst="rect">
            <a:avLst/>
          </a:prstGeom>
          <a:noFill/>
        </p:spPr>
        <p:txBody>
          <a:bodyPr wrap="square" rtlCol="0">
            <a:spAutoFit/>
          </a:bodyPr>
          <a:lstStyle/>
          <a:p>
            <a:r>
              <a:rPr lang="sk-SK" dirty="0"/>
              <a:t>slovenčina</a:t>
            </a:r>
          </a:p>
        </p:txBody>
      </p:sp>
      <p:sp>
        <p:nvSpPr>
          <p:cNvPr id="25" name="TextBox 24"/>
          <p:cNvSpPr txBox="1"/>
          <p:nvPr/>
        </p:nvSpPr>
        <p:spPr>
          <a:xfrm>
            <a:off x="281504" y="2040729"/>
            <a:ext cx="1170335" cy="369332"/>
          </a:xfrm>
          <a:prstGeom prst="rect">
            <a:avLst/>
          </a:prstGeom>
          <a:noFill/>
        </p:spPr>
        <p:txBody>
          <a:bodyPr wrap="square" rtlCol="0">
            <a:spAutoFit/>
          </a:bodyPr>
          <a:lstStyle/>
          <a:p>
            <a:r>
              <a:rPr lang="sk-SK" dirty="0"/>
              <a:t>slovinčina</a:t>
            </a:r>
          </a:p>
        </p:txBody>
      </p:sp>
      <p:sp>
        <p:nvSpPr>
          <p:cNvPr id="26" name="TextBox 25"/>
          <p:cNvSpPr txBox="1"/>
          <p:nvPr/>
        </p:nvSpPr>
        <p:spPr>
          <a:xfrm>
            <a:off x="1291792" y="3200791"/>
            <a:ext cx="943832" cy="381977"/>
          </a:xfrm>
          <a:prstGeom prst="rect">
            <a:avLst/>
          </a:prstGeom>
          <a:noFill/>
        </p:spPr>
        <p:txBody>
          <a:bodyPr wrap="square" rtlCol="0">
            <a:spAutoFit/>
          </a:bodyPr>
          <a:lstStyle/>
          <a:p>
            <a:r>
              <a:rPr lang="sk-SK"/>
              <a:t>poľština</a:t>
            </a:r>
          </a:p>
        </p:txBody>
      </p:sp>
      <p:sp>
        <p:nvSpPr>
          <p:cNvPr id="27" name="TextBox 26"/>
          <p:cNvSpPr txBox="1"/>
          <p:nvPr/>
        </p:nvSpPr>
        <p:spPr>
          <a:xfrm>
            <a:off x="1984504" y="1981771"/>
            <a:ext cx="888531" cy="369332"/>
          </a:xfrm>
          <a:prstGeom prst="rect">
            <a:avLst/>
          </a:prstGeom>
          <a:noFill/>
        </p:spPr>
        <p:txBody>
          <a:bodyPr wrap="square" rtlCol="0">
            <a:spAutoFit/>
          </a:bodyPr>
          <a:lstStyle/>
          <a:p>
            <a:r>
              <a:rPr lang="sk-SK" dirty="0"/>
              <a:t>čeština</a:t>
            </a:r>
          </a:p>
        </p:txBody>
      </p:sp>
      <p:sp>
        <p:nvSpPr>
          <p:cNvPr id="28" name="TextBox 27"/>
          <p:cNvSpPr txBox="1"/>
          <p:nvPr/>
        </p:nvSpPr>
        <p:spPr>
          <a:xfrm>
            <a:off x="1644394" y="2704844"/>
            <a:ext cx="1337784" cy="369332"/>
          </a:xfrm>
          <a:prstGeom prst="rect">
            <a:avLst/>
          </a:prstGeom>
          <a:noFill/>
        </p:spPr>
        <p:txBody>
          <a:bodyPr wrap="square" rtlCol="0">
            <a:spAutoFit/>
          </a:bodyPr>
          <a:lstStyle/>
          <a:p>
            <a:r>
              <a:rPr lang="sk-SK" dirty="0"/>
              <a:t>chorvátčina</a:t>
            </a:r>
          </a:p>
        </p:txBody>
      </p:sp>
      <p:sp>
        <p:nvSpPr>
          <p:cNvPr id="29" name="TextBox 28"/>
          <p:cNvSpPr txBox="1"/>
          <p:nvPr/>
        </p:nvSpPr>
        <p:spPr>
          <a:xfrm>
            <a:off x="818707" y="2366693"/>
            <a:ext cx="1474166" cy="369332"/>
          </a:xfrm>
          <a:prstGeom prst="rect">
            <a:avLst/>
          </a:prstGeom>
          <a:noFill/>
        </p:spPr>
        <p:txBody>
          <a:bodyPr wrap="square" rtlCol="0">
            <a:spAutoFit/>
          </a:bodyPr>
          <a:lstStyle/>
          <a:p>
            <a:r>
              <a:rPr lang="sk-SK" b="1" dirty="0">
                <a:solidFill>
                  <a:srgbClr val="FFFF00"/>
                </a:solidFill>
              </a:rPr>
              <a:t>SLOVANSKÉ</a:t>
            </a:r>
          </a:p>
        </p:txBody>
      </p:sp>
      <p:sp>
        <p:nvSpPr>
          <p:cNvPr id="30" name="Oval Callout 29"/>
          <p:cNvSpPr/>
          <p:nvPr/>
        </p:nvSpPr>
        <p:spPr>
          <a:xfrm>
            <a:off x="3325079" y="3157565"/>
            <a:ext cx="2733887" cy="2327243"/>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TextBox 30"/>
          <p:cNvSpPr txBox="1"/>
          <p:nvPr/>
        </p:nvSpPr>
        <p:spPr>
          <a:xfrm>
            <a:off x="4451795" y="4036521"/>
            <a:ext cx="804753" cy="646331"/>
          </a:xfrm>
          <a:prstGeom prst="rect">
            <a:avLst/>
          </a:prstGeom>
          <a:noFill/>
        </p:spPr>
        <p:txBody>
          <a:bodyPr wrap="square" rtlCol="0">
            <a:spAutoFit/>
          </a:bodyPr>
          <a:lstStyle/>
          <a:p>
            <a:r>
              <a:rPr lang="sk-SK" b="1" dirty="0">
                <a:solidFill>
                  <a:srgbClr val="FFFF00"/>
                </a:solidFill>
              </a:rPr>
              <a:t>INÉ</a:t>
            </a:r>
          </a:p>
          <a:p>
            <a:endParaRPr lang="fr-BE" dirty="0"/>
          </a:p>
        </p:txBody>
      </p:sp>
      <p:sp>
        <p:nvSpPr>
          <p:cNvPr id="64" name="TextBox 63"/>
          <p:cNvSpPr txBox="1"/>
          <p:nvPr/>
        </p:nvSpPr>
        <p:spPr>
          <a:xfrm>
            <a:off x="5061604" y="3700441"/>
            <a:ext cx="972589" cy="369332"/>
          </a:xfrm>
          <a:prstGeom prst="rect">
            <a:avLst/>
          </a:prstGeom>
          <a:noFill/>
        </p:spPr>
        <p:txBody>
          <a:bodyPr wrap="square" rtlCol="0">
            <a:spAutoFit/>
          </a:bodyPr>
          <a:lstStyle/>
          <a:p>
            <a:r>
              <a:rPr lang="sk-SK"/>
              <a:t>gréčtina</a:t>
            </a:r>
          </a:p>
        </p:txBody>
      </p:sp>
      <p:sp>
        <p:nvSpPr>
          <p:cNvPr id="65" name="TextBox 64"/>
          <p:cNvSpPr txBox="1"/>
          <p:nvPr/>
        </p:nvSpPr>
        <p:spPr>
          <a:xfrm>
            <a:off x="4721388" y="4625148"/>
            <a:ext cx="1655465" cy="369332"/>
          </a:xfrm>
          <a:prstGeom prst="rect">
            <a:avLst/>
          </a:prstGeom>
          <a:noFill/>
        </p:spPr>
        <p:txBody>
          <a:bodyPr wrap="square" rtlCol="0">
            <a:spAutoFit/>
          </a:bodyPr>
          <a:lstStyle/>
          <a:p>
            <a:r>
              <a:rPr lang="sk-SK"/>
              <a:t>litovčina</a:t>
            </a:r>
          </a:p>
        </p:txBody>
      </p:sp>
      <p:sp>
        <p:nvSpPr>
          <p:cNvPr id="66" name="TextBox 65"/>
          <p:cNvSpPr txBox="1"/>
          <p:nvPr/>
        </p:nvSpPr>
        <p:spPr>
          <a:xfrm>
            <a:off x="4214854" y="4994480"/>
            <a:ext cx="1273324" cy="369332"/>
          </a:xfrm>
          <a:prstGeom prst="rect">
            <a:avLst/>
          </a:prstGeom>
          <a:noFill/>
        </p:spPr>
        <p:txBody>
          <a:bodyPr wrap="square" rtlCol="0">
            <a:spAutoFit/>
          </a:bodyPr>
          <a:lstStyle/>
          <a:p>
            <a:r>
              <a:rPr lang="sk-SK"/>
              <a:t>lotyština</a:t>
            </a:r>
          </a:p>
        </p:txBody>
      </p:sp>
      <p:sp>
        <p:nvSpPr>
          <p:cNvPr id="67" name="TextBox 66"/>
          <p:cNvSpPr txBox="1"/>
          <p:nvPr/>
        </p:nvSpPr>
        <p:spPr>
          <a:xfrm>
            <a:off x="3622459" y="3699816"/>
            <a:ext cx="1184790" cy="369332"/>
          </a:xfrm>
          <a:prstGeom prst="rect">
            <a:avLst/>
          </a:prstGeom>
          <a:noFill/>
        </p:spPr>
        <p:txBody>
          <a:bodyPr wrap="square" rtlCol="0">
            <a:spAutoFit/>
          </a:bodyPr>
          <a:lstStyle/>
          <a:p>
            <a:r>
              <a:rPr lang="sk-SK"/>
              <a:t>fínčina</a:t>
            </a:r>
          </a:p>
        </p:txBody>
      </p:sp>
      <p:sp>
        <p:nvSpPr>
          <p:cNvPr id="68" name="TextBox 67"/>
          <p:cNvSpPr txBox="1"/>
          <p:nvPr/>
        </p:nvSpPr>
        <p:spPr>
          <a:xfrm>
            <a:off x="4152262" y="3228792"/>
            <a:ext cx="1304189" cy="369332"/>
          </a:xfrm>
          <a:prstGeom prst="rect">
            <a:avLst/>
          </a:prstGeom>
          <a:noFill/>
        </p:spPr>
        <p:txBody>
          <a:bodyPr wrap="square" rtlCol="0">
            <a:spAutoFit/>
          </a:bodyPr>
          <a:lstStyle/>
          <a:p>
            <a:r>
              <a:rPr lang="sk-SK" dirty="0"/>
              <a:t>estónčina</a:t>
            </a:r>
          </a:p>
        </p:txBody>
      </p:sp>
      <p:sp>
        <p:nvSpPr>
          <p:cNvPr id="69" name="Oval Callout 68"/>
          <p:cNvSpPr/>
          <p:nvPr/>
        </p:nvSpPr>
        <p:spPr>
          <a:xfrm>
            <a:off x="6212610" y="1525706"/>
            <a:ext cx="2894675" cy="2297985"/>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 name="TextBox 69"/>
          <p:cNvSpPr txBox="1"/>
          <p:nvPr/>
        </p:nvSpPr>
        <p:spPr>
          <a:xfrm>
            <a:off x="7065931" y="2438982"/>
            <a:ext cx="1663580" cy="369332"/>
          </a:xfrm>
          <a:prstGeom prst="rect">
            <a:avLst/>
          </a:prstGeom>
          <a:noFill/>
        </p:spPr>
        <p:txBody>
          <a:bodyPr wrap="square" rtlCol="0">
            <a:spAutoFit/>
          </a:bodyPr>
          <a:lstStyle/>
          <a:p>
            <a:r>
              <a:rPr lang="sk-SK" b="1">
                <a:solidFill>
                  <a:srgbClr val="FFFF00"/>
                </a:solidFill>
              </a:rPr>
              <a:t>ROMÁNSKE</a:t>
            </a:r>
          </a:p>
        </p:txBody>
      </p:sp>
      <p:sp>
        <p:nvSpPr>
          <p:cNvPr id="77" name="TextBox 76"/>
          <p:cNvSpPr txBox="1"/>
          <p:nvPr/>
        </p:nvSpPr>
        <p:spPr>
          <a:xfrm>
            <a:off x="7652097" y="2201573"/>
            <a:ext cx="1455188" cy="369332"/>
          </a:xfrm>
          <a:prstGeom prst="rect">
            <a:avLst/>
          </a:prstGeom>
          <a:noFill/>
        </p:spPr>
        <p:txBody>
          <a:bodyPr wrap="square" rtlCol="0">
            <a:spAutoFit/>
          </a:bodyPr>
          <a:lstStyle/>
          <a:p>
            <a:r>
              <a:rPr lang="sk-SK" dirty="0"/>
              <a:t>francúzština</a:t>
            </a:r>
          </a:p>
        </p:txBody>
      </p:sp>
      <p:sp>
        <p:nvSpPr>
          <p:cNvPr id="87" name="TextBox 86"/>
          <p:cNvSpPr txBox="1"/>
          <p:nvPr/>
        </p:nvSpPr>
        <p:spPr>
          <a:xfrm>
            <a:off x="6293129" y="2191701"/>
            <a:ext cx="1358968" cy="369332"/>
          </a:xfrm>
          <a:prstGeom prst="rect">
            <a:avLst/>
          </a:prstGeom>
          <a:noFill/>
        </p:spPr>
        <p:txBody>
          <a:bodyPr wrap="square" rtlCol="0">
            <a:spAutoFit/>
          </a:bodyPr>
          <a:lstStyle/>
          <a:p>
            <a:r>
              <a:rPr lang="sk-SK"/>
              <a:t>rumunčina</a:t>
            </a:r>
          </a:p>
        </p:txBody>
      </p:sp>
      <p:sp>
        <p:nvSpPr>
          <p:cNvPr id="88" name="TextBox 87"/>
          <p:cNvSpPr txBox="1"/>
          <p:nvPr/>
        </p:nvSpPr>
        <p:spPr>
          <a:xfrm>
            <a:off x="7324290" y="1687742"/>
            <a:ext cx="1381402" cy="369332"/>
          </a:xfrm>
          <a:prstGeom prst="rect">
            <a:avLst/>
          </a:prstGeom>
          <a:noFill/>
        </p:spPr>
        <p:txBody>
          <a:bodyPr wrap="square" rtlCol="0">
            <a:spAutoFit/>
          </a:bodyPr>
          <a:lstStyle/>
          <a:p>
            <a:r>
              <a:rPr lang="sk-SK"/>
              <a:t>španielčina</a:t>
            </a:r>
          </a:p>
        </p:txBody>
      </p:sp>
      <p:sp>
        <p:nvSpPr>
          <p:cNvPr id="89" name="TextBox 88"/>
          <p:cNvSpPr txBox="1"/>
          <p:nvPr/>
        </p:nvSpPr>
        <p:spPr>
          <a:xfrm>
            <a:off x="7795367" y="2972899"/>
            <a:ext cx="1123755" cy="369332"/>
          </a:xfrm>
          <a:prstGeom prst="rect">
            <a:avLst/>
          </a:prstGeom>
          <a:noFill/>
        </p:spPr>
        <p:txBody>
          <a:bodyPr wrap="square" rtlCol="0">
            <a:spAutoFit/>
          </a:bodyPr>
          <a:lstStyle/>
          <a:p>
            <a:r>
              <a:rPr lang="sk-SK" dirty="0"/>
              <a:t>taliančina</a:t>
            </a:r>
          </a:p>
        </p:txBody>
      </p:sp>
      <p:sp>
        <p:nvSpPr>
          <p:cNvPr id="90" name="TextBox 89"/>
          <p:cNvSpPr txBox="1"/>
          <p:nvPr/>
        </p:nvSpPr>
        <p:spPr>
          <a:xfrm>
            <a:off x="6445533" y="2973898"/>
            <a:ext cx="1349834" cy="369332"/>
          </a:xfrm>
          <a:prstGeom prst="rect">
            <a:avLst/>
          </a:prstGeom>
          <a:noFill/>
        </p:spPr>
        <p:txBody>
          <a:bodyPr wrap="square" rtlCol="0">
            <a:spAutoFit/>
          </a:bodyPr>
          <a:lstStyle/>
          <a:p>
            <a:r>
              <a:rPr lang="sk-SK"/>
              <a:t>portugalčina</a:t>
            </a:r>
          </a:p>
        </p:txBody>
      </p:sp>
      <p:sp>
        <p:nvSpPr>
          <p:cNvPr id="91" name="Oval Callout 90"/>
          <p:cNvSpPr/>
          <p:nvPr/>
        </p:nvSpPr>
        <p:spPr>
          <a:xfrm>
            <a:off x="3123990" y="711210"/>
            <a:ext cx="3247261" cy="2018303"/>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 name="TextBox 91"/>
          <p:cNvSpPr txBox="1"/>
          <p:nvPr/>
        </p:nvSpPr>
        <p:spPr>
          <a:xfrm>
            <a:off x="4152262" y="1439158"/>
            <a:ext cx="1525524" cy="369332"/>
          </a:xfrm>
          <a:prstGeom prst="rect">
            <a:avLst/>
          </a:prstGeom>
          <a:noFill/>
        </p:spPr>
        <p:txBody>
          <a:bodyPr wrap="square" rtlCol="0">
            <a:spAutoFit/>
          </a:bodyPr>
          <a:lstStyle/>
          <a:p>
            <a:r>
              <a:rPr lang="sk-SK" b="1" dirty="0">
                <a:solidFill>
                  <a:srgbClr val="FFFF00"/>
                </a:solidFill>
              </a:rPr>
              <a:t>GERMÁNSKE</a:t>
            </a:r>
          </a:p>
        </p:txBody>
      </p:sp>
      <p:sp>
        <p:nvSpPr>
          <p:cNvPr id="93" name="TextBox 92"/>
          <p:cNvSpPr txBox="1"/>
          <p:nvPr/>
        </p:nvSpPr>
        <p:spPr>
          <a:xfrm>
            <a:off x="3180748" y="1439158"/>
            <a:ext cx="1291494" cy="369332"/>
          </a:xfrm>
          <a:prstGeom prst="rect">
            <a:avLst/>
          </a:prstGeom>
          <a:noFill/>
        </p:spPr>
        <p:txBody>
          <a:bodyPr wrap="square" rtlCol="0">
            <a:spAutoFit/>
          </a:bodyPr>
          <a:lstStyle/>
          <a:p>
            <a:r>
              <a:rPr lang="sk-SK"/>
              <a:t>švédčina</a:t>
            </a:r>
          </a:p>
        </p:txBody>
      </p:sp>
      <p:sp>
        <p:nvSpPr>
          <p:cNvPr id="94" name="TextBox 93"/>
          <p:cNvSpPr txBox="1"/>
          <p:nvPr/>
        </p:nvSpPr>
        <p:spPr>
          <a:xfrm>
            <a:off x="4913330" y="2105196"/>
            <a:ext cx="1232719" cy="369332"/>
          </a:xfrm>
          <a:prstGeom prst="rect">
            <a:avLst/>
          </a:prstGeom>
          <a:noFill/>
        </p:spPr>
        <p:txBody>
          <a:bodyPr wrap="square" rtlCol="0">
            <a:spAutoFit/>
          </a:bodyPr>
          <a:lstStyle/>
          <a:p>
            <a:r>
              <a:rPr lang="sk-SK"/>
              <a:t>angličtina</a:t>
            </a:r>
          </a:p>
        </p:txBody>
      </p:sp>
      <p:sp>
        <p:nvSpPr>
          <p:cNvPr id="95" name="TextBox 94"/>
          <p:cNvSpPr txBox="1"/>
          <p:nvPr/>
        </p:nvSpPr>
        <p:spPr>
          <a:xfrm>
            <a:off x="4427792" y="796121"/>
            <a:ext cx="1515147" cy="369332"/>
          </a:xfrm>
          <a:prstGeom prst="rect">
            <a:avLst/>
          </a:prstGeom>
          <a:noFill/>
        </p:spPr>
        <p:txBody>
          <a:bodyPr wrap="square" rtlCol="0">
            <a:spAutoFit/>
          </a:bodyPr>
          <a:lstStyle/>
          <a:p>
            <a:r>
              <a:rPr lang="sk-SK"/>
              <a:t>dánčina</a:t>
            </a:r>
          </a:p>
        </p:txBody>
      </p:sp>
      <p:sp>
        <p:nvSpPr>
          <p:cNvPr id="96" name="TextBox 95"/>
          <p:cNvSpPr txBox="1"/>
          <p:nvPr/>
        </p:nvSpPr>
        <p:spPr>
          <a:xfrm>
            <a:off x="3704151" y="2104634"/>
            <a:ext cx="1308131" cy="369332"/>
          </a:xfrm>
          <a:prstGeom prst="rect">
            <a:avLst/>
          </a:prstGeom>
          <a:noFill/>
        </p:spPr>
        <p:txBody>
          <a:bodyPr wrap="square" rtlCol="0">
            <a:spAutoFit/>
          </a:bodyPr>
          <a:lstStyle/>
          <a:p>
            <a:r>
              <a:rPr lang="sk-SK" dirty="0"/>
              <a:t>holandčina</a:t>
            </a:r>
          </a:p>
        </p:txBody>
      </p:sp>
      <p:sp>
        <p:nvSpPr>
          <p:cNvPr id="97" name="TextBox 96"/>
          <p:cNvSpPr txBox="1"/>
          <p:nvPr/>
        </p:nvSpPr>
        <p:spPr>
          <a:xfrm>
            <a:off x="5456451" y="1437749"/>
            <a:ext cx="1111680" cy="369332"/>
          </a:xfrm>
          <a:prstGeom prst="rect">
            <a:avLst/>
          </a:prstGeom>
          <a:noFill/>
        </p:spPr>
        <p:txBody>
          <a:bodyPr wrap="square" rtlCol="0">
            <a:spAutoFit/>
          </a:bodyPr>
          <a:lstStyle/>
          <a:p>
            <a:r>
              <a:rPr lang="sk-SK"/>
              <a:t>nemčina</a:t>
            </a:r>
          </a:p>
        </p:txBody>
      </p:sp>
      <p:sp>
        <p:nvSpPr>
          <p:cNvPr id="3" name="TextBox 2"/>
          <p:cNvSpPr txBox="1"/>
          <p:nvPr/>
        </p:nvSpPr>
        <p:spPr>
          <a:xfrm>
            <a:off x="3360480" y="4620101"/>
            <a:ext cx="1277210" cy="369332"/>
          </a:xfrm>
          <a:prstGeom prst="rect">
            <a:avLst/>
          </a:prstGeom>
          <a:noFill/>
        </p:spPr>
        <p:txBody>
          <a:bodyPr wrap="square" rtlCol="0">
            <a:spAutoFit/>
          </a:bodyPr>
          <a:lstStyle/>
          <a:p>
            <a:r>
              <a:rPr lang="sk-SK"/>
              <a:t>maďarčina</a:t>
            </a:r>
          </a:p>
        </p:txBody>
      </p:sp>
      <p:sp>
        <p:nvSpPr>
          <p:cNvPr id="4" name="TextBox 3"/>
          <p:cNvSpPr txBox="1"/>
          <p:nvPr/>
        </p:nvSpPr>
        <p:spPr>
          <a:xfrm>
            <a:off x="3365496" y="4162071"/>
            <a:ext cx="1045882" cy="369332"/>
          </a:xfrm>
          <a:prstGeom prst="rect">
            <a:avLst/>
          </a:prstGeom>
          <a:noFill/>
        </p:spPr>
        <p:txBody>
          <a:bodyPr wrap="square" rtlCol="0">
            <a:spAutoFit/>
          </a:bodyPr>
          <a:lstStyle/>
          <a:p>
            <a:r>
              <a:rPr lang="sk-SK"/>
              <a:t>maltčina</a:t>
            </a:r>
          </a:p>
        </p:txBody>
      </p:sp>
      <p:sp>
        <p:nvSpPr>
          <p:cNvPr id="6" name="TextBox 5"/>
          <p:cNvSpPr txBox="1"/>
          <p:nvPr/>
        </p:nvSpPr>
        <p:spPr>
          <a:xfrm>
            <a:off x="5338432" y="4171259"/>
            <a:ext cx="760951" cy="369332"/>
          </a:xfrm>
          <a:prstGeom prst="rect">
            <a:avLst/>
          </a:prstGeom>
          <a:noFill/>
        </p:spPr>
        <p:txBody>
          <a:bodyPr wrap="square" rtlCol="0">
            <a:spAutoFit/>
          </a:bodyPr>
          <a:lstStyle/>
          <a:p>
            <a:r>
              <a:rPr lang="sk-SK"/>
              <a:t>írčina</a:t>
            </a:r>
          </a:p>
        </p:txBody>
      </p:sp>
      <p:sp>
        <p:nvSpPr>
          <p:cNvPr id="40" name="TextBox 39"/>
          <p:cNvSpPr txBox="1"/>
          <p:nvPr/>
        </p:nvSpPr>
        <p:spPr>
          <a:xfrm>
            <a:off x="8091471" y="6683640"/>
            <a:ext cx="1625248" cy="184666"/>
          </a:xfrm>
          <a:prstGeom prst="rect">
            <a:avLst/>
          </a:prstGeom>
          <a:noFill/>
        </p:spPr>
        <p:txBody>
          <a:bodyPr wrap="square" rtlCol="0">
            <a:spAutoFit/>
          </a:bodyPr>
          <a:lstStyle/>
          <a:p>
            <a:r>
              <a:rPr lang="sk-SK" sz="600" i="1">
                <a:solidFill>
                  <a:schemeClr val="bg1"/>
                </a:solidFill>
              </a:rPr>
              <a:t>©</a:t>
            </a:r>
            <a:r>
              <a:rPr lang="sk-SK" sz="600">
                <a:solidFill>
                  <a:schemeClr val="bg1"/>
                </a:solidFill>
              </a:rPr>
              <a:t> EURÓPSKA ÚNIA</a:t>
            </a:r>
          </a:p>
        </p:txBody>
      </p:sp>
    </p:spTree>
    <p:extLst>
      <p:ext uri="{BB962C8B-B14F-4D97-AF65-F5344CB8AC3E}">
        <p14:creationId xmlns:p14="http://schemas.microsoft.com/office/powerpoint/2010/main" xmlns="" val="113646563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80">
                                          <p:stCondLst>
                                            <p:cond delay="0"/>
                                          </p:stCondLst>
                                        </p:cTn>
                                        <p:tgtEl>
                                          <p:spTgt spid="22"/>
                                        </p:tgtEl>
                                      </p:cBhvr>
                                    </p:animEffect>
                                    <p:anim calcmode="lin" valueType="num">
                                      <p:cBhvr>
                                        <p:cTn id="2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 dur="26">
                                          <p:stCondLst>
                                            <p:cond delay="650"/>
                                          </p:stCondLst>
                                        </p:cTn>
                                        <p:tgtEl>
                                          <p:spTgt spid="22"/>
                                        </p:tgtEl>
                                      </p:cBhvr>
                                      <p:to x="100000" y="60000"/>
                                    </p:animScale>
                                    <p:animScale>
                                      <p:cBhvr>
                                        <p:cTn id="26" dur="166" decel="50000">
                                          <p:stCondLst>
                                            <p:cond delay="676"/>
                                          </p:stCondLst>
                                        </p:cTn>
                                        <p:tgtEl>
                                          <p:spTgt spid="22"/>
                                        </p:tgtEl>
                                      </p:cBhvr>
                                      <p:to x="100000" y="100000"/>
                                    </p:animScale>
                                    <p:animScale>
                                      <p:cBhvr>
                                        <p:cTn id="27" dur="26">
                                          <p:stCondLst>
                                            <p:cond delay="1312"/>
                                          </p:stCondLst>
                                        </p:cTn>
                                        <p:tgtEl>
                                          <p:spTgt spid="22"/>
                                        </p:tgtEl>
                                      </p:cBhvr>
                                      <p:to x="100000" y="80000"/>
                                    </p:animScale>
                                    <p:animScale>
                                      <p:cBhvr>
                                        <p:cTn id="28" dur="166" decel="50000">
                                          <p:stCondLst>
                                            <p:cond delay="1338"/>
                                          </p:stCondLst>
                                        </p:cTn>
                                        <p:tgtEl>
                                          <p:spTgt spid="22"/>
                                        </p:tgtEl>
                                      </p:cBhvr>
                                      <p:to x="100000" y="100000"/>
                                    </p:animScale>
                                    <p:animScale>
                                      <p:cBhvr>
                                        <p:cTn id="29" dur="26">
                                          <p:stCondLst>
                                            <p:cond delay="1642"/>
                                          </p:stCondLst>
                                        </p:cTn>
                                        <p:tgtEl>
                                          <p:spTgt spid="22"/>
                                        </p:tgtEl>
                                      </p:cBhvr>
                                      <p:to x="100000" y="90000"/>
                                    </p:animScale>
                                    <p:animScale>
                                      <p:cBhvr>
                                        <p:cTn id="30" dur="166" decel="50000">
                                          <p:stCondLst>
                                            <p:cond delay="1668"/>
                                          </p:stCondLst>
                                        </p:cTn>
                                        <p:tgtEl>
                                          <p:spTgt spid="22"/>
                                        </p:tgtEl>
                                      </p:cBhvr>
                                      <p:to x="100000" y="100000"/>
                                    </p:animScale>
                                    <p:animScale>
                                      <p:cBhvr>
                                        <p:cTn id="31" dur="26">
                                          <p:stCondLst>
                                            <p:cond delay="1808"/>
                                          </p:stCondLst>
                                        </p:cTn>
                                        <p:tgtEl>
                                          <p:spTgt spid="22"/>
                                        </p:tgtEl>
                                      </p:cBhvr>
                                      <p:to x="100000" y="95000"/>
                                    </p:animScale>
                                    <p:animScale>
                                      <p:cBhvr>
                                        <p:cTn id="32" dur="166" decel="50000">
                                          <p:stCondLst>
                                            <p:cond delay="1834"/>
                                          </p:stCondLst>
                                        </p:cTn>
                                        <p:tgtEl>
                                          <p:spTgt spid="22"/>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80">
                                          <p:stCondLst>
                                            <p:cond delay="0"/>
                                          </p:stCondLst>
                                        </p:cTn>
                                        <p:tgtEl>
                                          <p:spTgt spid="29"/>
                                        </p:tgtEl>
                                      </p:cBhvr>
                                    </p:animEffect>
                                    <p:anim calcmode="lin" valueType="num">
                                      <p:cBhvr>
                                        <p:cTn id="3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1" dur="26">
                                          <p:stCondLst>
                                            <p:cond delay="650"/>
                                          </p:stCondLst>
                                        </p:cTn>
                                        <p:tgtEl>
                                          <p:spTgt spid="29"/>
                                        </p:tgtEl>
                                      </p:cBhvr>
                                      <p:to x="100000" y="60000"/>
                                    </p:animScale>
                                    <p:animScale>
                                      <p:cBhvr>
                                        <p:cTn id="42" dur="166" decel="50000">
                                          <p:stCondLst>
                                            <p:cond delay="676"/>
                                          </p:stCondLst>
                                        </p:cTn>
                                        <p:tgtEl>
                                          <p:spTgt spid="29"/>
                                        </p:tgtEl>
                                      </p:cBhvr>
                                      <p:to x="100000" y="100000"/>
                                    </p:animScale>
                                    <p:animScale>
                                      <p:cBhvr>
                                        <p:cTn id="43" dur="26">
                                          <p:stCondLst>
                                            <p:cond delay="1312"/>
                                          </p:stCondLst>
                                        </p:cTn>
                                        <p:tgtEl>
                                          <p:spTgt spid="29"/>
                                        </p:tgtEl>
                                      </p:cBhvr>
                                      <p:to x="100000" y="80000"/>
                                    </p:animScale>
                                    <p:animScale>
                                      <p:cBhvr>
                                        <p:cTn id="44" dur="166" decel="50000">
                                          <p:stCondLst>
                                            <p:cond delay="1338"/>
                                          </p:stCondLst>
                                        </p:cTn>
                                        <p:tgtEl>
                                          <p:spTgt spid="29"/>
                                        </p:tgtEl>
                                      </p:cBhvr>
                                      <p:to x="100000" y="100000"/>
                                    </p:animScale>
                                    <p:animScale>
                                      <p:cBhvr>
                                        <p:cTn id="45" dur="26">
                                          <p:stCondLst>
                                            <p:cond delay="1642"/>
                                          </p:stCondLst>
                                        </p:cTn>
                                        <p:tgtEl>
                                          <p:spTgt spid="29"/>
                                        </p:tgtEl>
                                      </p:cBhvr>
                                      <p:to x="100000" y="90000"/>
                                    </p:animScale>
                                    <p:animScale>
                                      <p:cBhvr>
                                        <p:cTn id="46" dur="166" decel="50000">
                                          <p:stCondLst>
                                            <p:cond delay="1668"/>
                                          </p:stCondLst>
                                        </p:cTn>
                                        <p:tgtEl>
                                          <p:spTgt spid="29"/>
                                        </p:tgtEl>
                                      </p:cBhvr>
                                      <p:to x="100000" y="100000"/>
                                    </p:animScale>
                                    <p:animScale>
                                      <p:cBhvr>
                                        <p:cTn id="47" dur="26">
                                          <p:stCondLst>
                                            <p:cond delay="1808"/>
                                          </p:stCondLst>
                                        </p:cTn>
                                        <p:tgtEl>
                                          <p:spTgt spid="29"/>
                                        </p:tgtEl>
                                      </p:cBhvr>
                                      <p:to x="100000" y="95000"/>
                                    </p:animScale>
                                    <p:animScale>
                                      <p:cBhvr>
                                        <p:cTn id="48" dur="166" decel="50000">
                                          <p:stCondLst>
                                            <p:cond delay="1834"/>
                                          </p:stCondLst>
                                        </p:cTn>
                                        <p:tgtEl>
                                          <p:spTgt spid="29"/>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80">
                                          <p:stCondLst>
                                            <p:cond delay="0"/>
                                          </p:stCondLst>
                                        </p:cTn>
                                        <p:tgtEl>
                                          <p:spTgt spid="27"/>
                                        </p:tgtEl>
                                      </p:cBhvr>
                                    </p:animEffect>
                                    <p:anim calcmode="lin" valueType="num">
                                      <p:cBhvr>
                                        <p:cTn id="5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7" dur="26">
                                          <p:stCondLst>
                                            <p:cond delay="650"/>
                                          </p:stCondLst>
                                        </p:cTn>
                                        <p:tgtEl>
                                          <p:spTgt spid="27"/>
                                        </p:tgtEl>
                                      </p:cBhvr>
                                      <p:to x="100000" y="60000"/>
                                    </p:animScale>
                                    <p:animScale>
                                      <p:cBhvr>
                                        <p:cTn id="58" dur="166" decel="50000">
                                          <p:stCondLst>
                                            <p:cond delay="676"/>
                                          </p:stCondLst>
                                        </p:cTn>
                                        <p:tgtEl>
                                          <p:spTgt spid="27"/>
                                        </p:tgtEl>
                                      </p:cBhvr>
                                      <p:to x="100000" y="100000"/>
                                    </p:animScale>
                                    <p:animScale>
                                      <p:cBhvr>
                                        <p:cTn id="59" dur="26">
                                          <p:stCondLst>
                                            <p:cond delay="1312"/>
                                          </p:stCondLst>
                                        </p:cTn>
                                        <p:tgtEl>
                                          <p:spTgt spid="27"/>
                                        </p:tgtEl>
                                      </p:cBhvr>
                                      <p:to x="100000" y="80000"/>
                                    </p:animScale>
                                    <p:animScale>
                                      <p:cBhvr>
                                        <p:cTn id="60" dur="166" decel="50000">
                                          <p:stCondLst>
                                            <p:cond delay="1338"/>
                                          </p:stCondLst>
                                        </p:cTn>
                                        <p:tgtEl>
                                          <p:spTgt spid="27"/>
                                        </p:tgtEl>
                                      </p:cBhvr>
                                      <p:to x="100000" y="100000"/>
                                    </p:animScale>
                                    <p:animScale>
                                      <p:cBhvr>
                                        <p:cTn id="61" dur="26">
                                          <p:stCondLst>
                                            <p:cond delay="1642"/>
                                          </p:stCondLst>
                                        </p:cTn>
                                        <p:tgtEl>
                                          <p:spTgt spid="27"/>
                                        </p:tgtEl>
                                      </p:cBhvr>
                                      <p:to x="100000" y="90000"/>
                                    </p:animScale>
                                    <p:animScale>
                                      <p:cBhvr>
                                        <p:cTn id="62" dur="166" decel="50000">
                                          <p:stCondLst>
                                            <p:cond delay="1668"/>
                                          </p:stCondLst>
                                        </p:cTn>
                                        <p:tgtEl>
                                          <p:spTgt spid="27"/>
                                        </p:tgtEl>
                                      </p:cBhvr>
                                      <p:to x="100000" y="100000"/>
                                    </p:animScale>
                                    <p:animScale>
                                      <p:cBhvr>
                                        <p:cTn id="63" dur="26">
                                          <p:stCondLst>
                                            <p:cond delay="1808"/>
                                          </p:stCondLst>
                                        </p:cTn>
                                        <p:tgtEl>
                                          <p:spTgt spid="27"/>
                                        </p:tgtEl>
                                      </p:cBhvr>
                                      <p:to x="100000" y="95000"/>
                                    </p:animScale>
                                    <p:animScale>
                                      <p:cBhvr>
                                        <p:cTn id="64" dur="166" decel="50000">
                                          <p:stCondLst>
                                            <p:cond delay="1834"/>
                                          </p:stCondLst>
                                        </p:cTn>
                                        <p:tgtEl>
                                          <p:spTgt spid="27"/>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80">
                                          <p:stCondLst>
                                            <p:cond delay="0"/>
                                          </p:stCondLst>
                                        </p:cTn>
                                        <p:tgtEl>
                                          <p:spTgt spid="28"/>
                                        </p:tgtEl>
                                      </p:cBhvr>
                                    </p:animEffect>
                                    <p:anim calcmode="lin" valueType="num">
                                      <p:cBhvr>
                                        <p:cTn id="6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3" dur="26">
                                          <p:stCondLst>
                                            <p:cond delay="650"/>
                                          </p:stCondLst>
                                        </p:cTn>
                                        <p:tgtEl>
                                          <p:spTgt spid="28"/>
                                        </p:tgtEl>
                                      </p:cBhvr>
                                      <p:to x="100000" y="60000"/>
                                    </p:animScale>
                                    <p:animScale>
                                      <p:cBhvr>
                                        <p:cTn id="74" dur="166" decel="50000">
                                          <p:stCondLst>
                                            <p:cond delay="676"/>
                                          </p:stCondLst>
                                        </p:cTn>
                                        <p:tgtEl>
                                          <p:spTgt spid="28"/>
                                        </p:tgtEl>
                                      </p:cBhvr>
                                      <p:to x="100000" y="100000"/>
                                    </p:animScale>
                                    <p:animScale>
                                      <p:cBhvr>
                                        <p:cTn id="75" dur="26">
                                          <p:stCondLst>
                                            <p:cond delay="1312"/>
                                          </p:stCondLst>
                                        </p:cTn>
                                        <p:tgtEl>
                                          <p:spTgt spid="28"/>
                                        </p:tgtEl>
                                      </p:cBhvr>
                                      <p:to x="100000" y="80000"/>
                                    </p:animScale>
                                    <p:animScale>
                                      <p:cBhvr>
                                        <p:cTn id="76" dur="166" decel="50000">
                                          <p:stCondLst>
                                            <p:cond delay="1338"/>
                                          </p:stCondLst>
                                        </p:cTn>
                                        <p:tgtEl>
                                          <p:spTgt spid="28"/>
                                        </p:tgtEl>
                                      </p:cBhvr>
                                      <p:to x="100000" y="100000"/>
                                    </p:animScale>
                                    <p:animScale>
                                      <p:cBhvr>
                                        <p:cTn id="77" dur="26">
                                          <p:stCondLst>
                                            <p:cond delay="1642"/>
                                          </p:stCondLst>
                                        </p:cTn>
                                        <p:tgtEl>
                                          <p:spTgt spid="28"/>
                                        </p:tgtEl>
                                      </p:cBhvr>
                                      <p:to x="100000" y="90000"/>
                                    </p:animScale>
                                    <p:animScale>
                                      <p:cBhvr>
                                        <p:cTn id="78" dur="166" decel="50000">
                                          <p:stCondLst>
                                            <p:cond delay="1668"/>
                                          </p:stCondLst>
                                        </p:cTn>
                                        <p:tgtEl>
                                          <p:spTgt spid="28"/>
                                        </p:tgtEl>
                                      </p:cBhvr>
                                      <p:to x="100000" y="100000"/>
                                    </p:animScale>
                                    <p:animScale>
                                      <p:cBhvr>
                                        <p:cTn id="79" dur="26">
                                          <p:stCondLst>
                                            <p:cond delay="1808"/>
                                          </p:stCondLst>
                                        </p:cTn>
                                        <p:tgtEl>
                                          <p:spTgt spid="28"/>
                                        </p:tgtEl>
                                      </p:cBhvr>
                                      <p:to x="100000" y="95000"/>
                                    </p:animScale>
                                    <p:animScale>
                                      <p:cBhvr>
                                        <p:cTn id="80" dur="166" decel="50000">
                                          <p:stCondLst>
                                            <p:cond delay="1834"/>
                                          </p:stCondLst>
                                        </p:cTn>
                                        <p:tgtEl>
                                          <p:spTgt spid="28"/>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down)">
                                      <p:cBhvr>
                                        <p:cTn id="83" dur="580">
                                          <p:stCondLst>
                                            <p:cond delay="0"/>
                                          </p:stCondLst>
                                        </p:cTn>
                                        <p:tgtEl>
                                          <p:spTgt spid="26"/>
                                        </p:tgtEl>
                                      </p:cBhvr>
                                    </p:animEffect>
                                    <p:anim calcmode="lin" valueType="num">
                                      <p:cBhvr>
                                        <p:cTn id="8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9" dur="26">
                                          <p:stCondLst>
                                            <p:cond delay="650"/>
                                          </p:stCondLst>
                                        </p:cTn>
                                        <p:tgtEl>
                                          <p:spTgt spid="26"/>
                                        </p:tgtEl>
                                      </p:cBhvr>
                                      <p:to x="100000" y="60000"/>
                                    </p:animScale>
                                    <p:animScale>
                                      <p:cBhvr>
                                        <p:cTn id="90" dur="166" decel="50000">
                                          <p:stCondLst>
                                            <p:cond delay="676"/>
                                          </p:stCondLst>
                                        </p:cTn>
                                        <p:tgtEl>
                                          <p:spTgt spid="26"/>
                                        </p:tgtEl>
                                      </p:cBhvr>
                                      <p:to x="100000" y="100000"/>
                                    </p:animScale>
                                    <p:animScale>
                                      <p:cBhvr>
                                        <p:cTn id="91" dur="26">
                                          <p:stCondLst>
                                            <p:cond delay="1312"/>
                                          </p:stCondLst>
                                        </p:cTn>
                                        <p:tgtEl>
                                          <p:spTgt spid="26"/>
                                        </p:tgtEl>
                                      </p:cBhvr>
                                      <p:to x="100000" y="80000"/>
                                    </p:animScale>
                                    <p:animScale>
                                      <p:cBhvr>
                                        <p:cTn id="92" dur="166" decel="50000">
                                          <p:stCondLst>
                                            <p:cond delay="1338"/>
                                          </p:stCondLst>
                                        </p:cTn>
                                        <p:tgtEl>
                                          <p:spTgt spid="26"/>
                                        </p:tgtEl>
                                      </p:cBhvr>
                                      <p:to x="100000" y="100000"/>
                                    </p:animScale>
                                    <p:animScale>
                                      <p:cBhvr>
                                        <p:cTn id="93" dur="26">
                                          <p:stCondLst>
                                            <p:cond delay="1642"/>
                                          </p:stCondLst>
                                        </p:cTn>
                                        <p:tgtEl>
                                          <p:spTgt spid="26"/>
                                        </p:tgtEl>
                                      </p:cBhvr>
                                      <p:to x="100000" y="90000"/>
                                    </p:animScale>
                                    <p:animScale>
                                      <p:cBhvr>
                                        <p:cTn id="94" dur="166" decel="50000">
                                          <p:stCondLst>
                                            <p:cond delay="1668"/>
                                          </p:stCondLst>
                                        </p:cTn>
                                        <p:tgtEl>
                                          <p:spTgt spid="26"/>
                                        </p:tgtEl>
                                      </p:cBhvr>
                                      <p:to x="100000" y="100000"/>
                                    </p:animScale>
                                    <p:animScale>
                                      <p:cBhvr>
                                        <p:cTn id="95" dur="26">
                                          <p:stCondLst>
                                            <p:cond delay="1808"/>
                                          </p:stCondLst>
                                        </p:cTn>
                                        <p:tgtEl>
                                          <p:spTgt spid="26"/>
                                        </p:tgtEl>
                                      </p:cBhvr>
                                      <p:to x="100000" y="95000"/>
                                    </p:animScale>
                                    <p:animScale>
                                      <p:cBhvr>
                                        <p:cTn id="96" dur="166" decel="50000">
                                          <p:stCondLst>
                                            <p:cond delay="1834"/>
                                          </p:stCondLst>
                                        </p:cTn>
                                        <p:tgtEl>
                                          <p:spTgt spid="26"/>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wipe(down)">
                                      <p:cBhvr>
                                        <p:cTn id="99" dur="580">
                                          <p:stCondLst>
                                            <p:cond delay="0"/>
                                          </p:stCondLst>
                                        </p:cTn>
                                        <p:tgtEl>
                                          <p:spTgt spid="23"/>
                                        </p:tgtEl>
                                      </p:cBhvr>
                                    </p:animEffect>
                                    <p:anim calcmode="lin" valueType="num">
                                      <p:cBhvr>
                                        <p:cTn id="10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05" dur="26">
                                          <p:stCondLst>
                                            <p:cond delay="650"/>
                                          </p:stCondLst>
                                        </p:cTn>
                                        <p:tgtEl>
                                          <p:spTgt spid="23"/>
                                        </p:tgtEl>
                                      </p:cBhvr>
                                      <p:to x="100000" y="60000"/>
                                    </p:animScale>
                                    <p:animScale>
                                      <p:cBhvr>
                                        <p:cTn id="106" dur="166" decel="50000">
                                          <p:stCondLst>
                                            <p:cond delay="676"/>
                                          </p:stCondLst>
                                        </p:cTn>
                                        <p:tgtEl>
                                          <p:spTgt spid="23"/>
                                        </p:tgtEl>
                                      </p:cBhvr>
                                      <p:to x="100000" y="100000"/>
                                    </p:animScale>
                                    <p:animScale>
                                      <p:cBhvr>
                                        <p:cTn id="107" dur="26">
                                          <p:stCondLst>
                                            <p:cond delay="1312"/>
                                          </p:stCondLst>
                                        </p:cTn>
                                        <p:tgtEl>
                                          <p:spTgt spid="23"/>
                                        </p:tgtEl>
                                      </p:cBhvr>
                                      <p:to x="100000" y="80000"/>
                                    </p:animScale>
                                    <p:animScale>
                                      <p:cBhvr>
                                        <p:cTn id="108" dur="166" decel="50000">
                                          <p:stCondLst>
                                            <p:cond delay="1338"/>
                                          </p:stCondLst>
                                        </p:cTn>
                                        <p:tgtEl>
                                          <p:spTgt spid="23"/>
                                        </p:tgtEl>
                                      </p:cBhvr>
                                      <p:to x="100000" y="100000"/>
                                    </p:animScale>
                                    <p:animScale>
                                      <p:cBhvr>
                                        <p:cTn id="109" dur="26">
                                          <p:stCondLst>
                                            <p:cond delay="1642"/>
                                          </p:stCondLst>
                                        </p:cTn>
                                        <p:tgtEl>
                                          <p:spTgt spid="23"/>
                                        </p:tgtEl>
                                      </p:cBhvr>
                                      <p:to x="100000" y="90000"/>
                                    </p:animScale>
                                    <p:animScale>
                                      <p:cBhvr>
                                        <p:cTn id="110" dur="166" decel="50000">
                                          <p:stCondLst>
                                            <p:cond delay="1668"/>
                                          </p:stCondLst>
                                        </p:cTn>
                                        <p:tgtEl>
                                          <p:spTgt spid="23"/>
                                        </p:tgtEl>
                                      </p:cBhvr>
                                      <p:to x="100000" y="100000"/>
                                    </p:animScale>
                                    <p:animScale>
                                      <p:cBhvr>
                                        <p:cTn id="111" dur="26">
                                          <p:stCondLst>
                                            <p:cond delay="1808"/>
                                          </p:stCondLst>
                                        </p:cTn>
                                        <p:tgtEl>
                                          <p:spTgt spid="23"/>
                                        </p:tgtEl>
                                      </p:cBhvr>
                                      <p:to x="100000" y="95000"/>
                                    </p:animScale>
                                    <p:animScale>
                                      <p:cBhvr>
                                        <p:cTn id="112" dur="166" decel="50000">
                                          <p:stCondLst>
                                            <p:cond delay="1834"/>
                                          </p:stCondLst>
                                        </p:cTn>
                                        <p:tgtEl>
                                          <p:spTgt spid="23"/>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down)">
                                      <p:cBhvr>
                                        <p:cTn id="115" dur="580">
                                          <p:stCondLst>
                                            <p:cond delay="0"/>
                                          </p:stCondLst>
                                        </p:cTn>
                                        <p:tgtEl>
                                          <p:spTgt spid="24"/>
                                        </p:tgtEl>
                                      </p:cBhvr>
                                    </p:animEffect>
                                    <p:anim calcmode="lin" valueType="num">
                                      <p:cBhvr>
                                        <p:cTn id="11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1" dur="26">
                                          <p:stCondLst>
                                            <p:cond delay="650"/>
                                          </p:stCondLst>
                                        </p:cTn>
                                        <p:tgtEl>
                                          <p:spTgt spid="24"/>
                                        </p:tgtEl>
                                      </p:cBhvr>
                                      <p:to x="100000" y="60000"/>
                                    </p:animScale>
                                    <p:animScale>
                                      <p:cBhvr>
                                        <p:cTn id="122" dur="166" decel="50000">
                                          <p:stCondLst>
                                            <p:cond delay="676"/>
                                          </p:stCondLst>
                                        </p:cTn>
                                        <p:tgtEl>
                                          <p:spTgt spid="24"/>
                                        </p:tgtEl>
                                      </p:cBhvr>
                                      <p:to x="100000" y="100000"/>
                                    </p:animScale>
                                    <p:animScale>
                                      <p:cBhvr>
                                        <p:cTn id="123" dur="26">
                                          <p:stCondLst>
                                            <p:cond delay="1312"/>
                                          </p:stCondLst>
                                        </p:cTn>
                                        <p:tgtEl>
                                          <p:spTgt spid="24"/>
                                        </p:tgtEl>
                                      </p:cBhvr>
                                      <p:to x="100000" y="80000"/>
                                    </p:animScale>
                                    <p:animScale>
                                      <p:cBhvr>
                                        <p:cTn id="124" dur="166" decel="50000">
                                          <p:stCondLst>
                                            <p:cond delay="1338"/>
                                          </p:stCondLst>
                                        </p:cTn>
                                        <p:tgtEl>
                                          <p:spTgt spid="24"/>
                                        </p:tgtEl>
                                      </p:cBhvr>
                                      <p:to x="100000" y="100000"/>
                                    </p:animScale>
                                    <p:animScale>
                                      <p:cBhvr>
                                        <p:cTn id="125" dur="26">
                                          <p:stCondLst>
                                            <p:cond delay="1642"/>
                                          </p:stCondLst>
                                        </p:cTn>
                                        <p:tgtEl>
                                          <p:spTgt spid="24"/>
                                        </p:tgtEl>
                                      </p:cBhvr>
                                      <p:to x="100000" y="90000"/>
                                    </p:animScale>
                                    <p:animScale>
                                      <p:cBhvr>
                                        <p:cTn id="126" dur="166" decel="50000">
                                          <p:stCondLst>
                                            <p:cond delay="1668"/>
                                          </p:stCondLst>
                                        </p:cTn>
                                        <p:tgtEl>
                                          <p:spTgt spid="24"/>
                                        </p:tgtEl>
                                      </p:cBhvr>
                                      <p:to x="100000" y="100000"/>
                                    </p:animScale>
                                    <p:animScale>
                                      <p:cBhvr>
                                        <p:cTn id="127" dur="26">
                                          <p:stCondLst>
                                            <p:cond delay="1808"/>
                                          </p:stCondLst>
                                        </p:cTn>
                                        <p:tgtEl>
                                          <p:spTgt spid="24"/>
                                        </p:tgtEl>
                                      </p:cBhvr>
                                      <p:to x="100000" y="95000"/>
                                    </p:animScale>
                                    <p:animScale>
                                      <p:cBhvr>
                                        <p:cTn id="128" dur="166" decel="50000">
                                          <p:stCondLst>
                                            <p:cond delay="1834"/>
                                          </p:stCondLst>
                                        </p:cTn>
                                        <p:tgtEl>
                                          <p:spTgt spid="24"/>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wipe(down)">
                                      <p:cBhvr>
                                        <p:cTn id="131" dur="580">
                                          <p:stCondLst>
                                            <p:cond delay="0"/>
                                          </p:stCondLst>
                                        </p:cTn>
                                        <p:tgtEl>
                                          <p:spTgt spid="25"/>
                                        </p:tgtEl>
                                      </p:cBhvr>
                                    </p:animEffect>
                                    <p:anim calcmode="lin" valueType="num">
                                      <p:cBhvr>
                                        <p:cTn id="13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7" dur="26">
                                          <p:stCondLst>
                                            <p:cond delay="650"/>
                                          </p:stCondLst>
                                        </p:cTn>
                                        <p:tgtEl>
                                          <p:spTgt spid="25"/>
                                        </p:tgtEl>
                                      </p:cBhvr>
                                      <p:to x="100000" y="60000"/>
                                    </p:animScale>
                                    <p:animScale>
                                      <p:cBhvr>
                                        <p:cTn id="138" dur="166" decel="50000">
                                          <p:stCondLst>
                                            <p:cond delay="676"/>
                                          </p:stCondLst>
                                        </p:cTn>
                                        <p:tgtEl>
                                          <p:spTgt spid="25"/>
                                        </p:tgtEl>
                                      </p:cBhvr>
                                      <p:to x="100000" y="100000"/>
                                    </p:animScale>
                                    <p:animScale>
                                      <p:cBhvr>
                                        <p:cTn id="139" dur="26">
                                          <p:stCondLst>
                                            <p:cond delay="1312"/>
                                          </p:stCondLst>
                                        </p:cTn>
                                        <p:tgtEl>
                                          <p:spTgt spid="25"/>
                                        </p:tgtEl>
                                      </p:cBhvr>
                                      <p:to x="100000" y="80000"/>
                                    </p:animScale>
                                    <p:animScale>
                                      <p:cBhvr>
                                        <p:cTn id="140" dur="166" decel="50000">
                                          <p:stCondLst>
                                            <p:cond delay="1338"/>
                                          </p:stCondLst>
                                        </p:cTn>
                                        <p:tgtEl>
                                          <p:spTgt spid="25"/>
                                        </p:tgtEl>
                                      </p:cBhvr>
                                      <p:to x="100000" y="100000"/>
                                    </p:animScale>
                                    <p:animScale>
                                      <p:cBhvr>
                                        <p:cTn id="141" dur="26">
                                          <p:stCondLst>
                                            <p:cond delay="1642"/>
                                          </p:stCondLst>
                                        </p:cTn>
                                        <p:tgtEl>
                                          <p:spTgt spid="25"/>
                                        </p:tgtEl>
                                      </p:cBhvr>
                                      <p:to x="100000" y="90000"/>
                                    </p:animScale>
                                    <p:animScale>
                                      <p:cBhvr>
                                        <p:cTn id="142" dur="166" decel="50000">
                                          <p:stCondLst>
                                            <p:cond delay="1668"/>
                                          </p:stCondLst>
                                        </p:cTn>
                                        <p:tgtEl>
                                          <p:spTgt spid="25"/>
                                        </p:tgtEl>
                                      </p:cBhvr>
                                      <p:to x="100000" y="100000"/>
                                    </p:animScale>
                                    <p:animScale>
                                      <p:cBhvr>
                                        <p:cTn id="143" dur="26">
                                          <p:stCondLst>
                                            <p:cond delay="1808"/>
                                          </p:stCondLst>
                                        </p:cTn>
                                        <p:tgtEl>
                                          <p:spTgt spid="25"/>
                                        </p:tgtEl>
                                      </p:cBhvr>
                                      <p:to x="100000" y="95000"/>
                                    </p:animScale>
                                    <p:animScale>
                                      <p:cBhvr>
                                        <p:cTn id="144" dur="166" decel="50000">
                                          <p:stCondLst>
                                            <p:cond delay="1834"/>
                                          </p:stCondLst>
                                        </p:cTn>
                                        <p:tgtEl>
                                          <p:spTgt spid="25"/>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91"/>
                                        </p:tgtEl>
                                        <p:attrNameLst>
                                          <p:attrName>style.visibility</p:attrName>
                                        </p:attrNameLst>
                                      </p:cBhvr>
                                      <p:to>
                                        <p:strVal val="visible"/>
                                      </p:to>
                                    </p:set>
                                    <p:animEffect transition="in" filter="wipe(down)">
                                      <p:cBhvr>
                                        <p:cTn id="147" dur="580">
                                          <p:stCondLst>
                                            <p:cond delay="0"/>
                                          </p:stCondLst>
                                        </p:cTn>
                                        <p:tgtEl>
                                          <p:spTgt spid="91"/>
                                        </p:tgtEl>
                                      </p:cBhvr>
                                    </p:animEffect>
                                    <p:anim calcmode="lin" valueType="num">
                                      <p:cBhvr>
                                        <p:cTn id="148"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153" dur="26">
                                          <p:stCondLst>
                                            <p:cond delay="650"/>
                                          </p:stCondLst>
                                        </p:cTn>
                                        <p:tgtEl>
                                          <p:spTgt spid="91"/>
                                        </p:tgtEl>
                                      </p:cBhvr>
                                      <p:to x="100000" y="60000"/>
                                    </p:animScale>
                                    <p:animScale>
                                      <p:cBhvr>
                                        <p:cTn id="154" dur="166" decel="50000">
                                          <p:stCondLst>
                                            <p:cond delay="676"/>
                                          </p:stCondLst>
                                        </p:cTn>
                                        <p:tgtEl>
                                          <p:spTgt spid="91"/>
                                        </p:tgtEl>
                                      </p:cBhvr>
                                      <p:to x="100000" y="100000"/>
                                    </p:animScale>
                                    <p:animScale>
                                      <p:cBhvr>
                                        <p:cTn id="155" dur="26">
                                          <p:stCondLst>
                                            <p:cond delay="1312"/>
                                          </p:stCondLst>
                                        </p:cTn>
                                        <p:tgtEl>
                                          <p:spTgt spid="91"/>
                                        </p:tgtEl>
                                      </p:cBhvr>
                                      <p:to x="100000" y="80000"/>
                                    </p:animScale>
                                    <p:animScale>
                                      <p:cBhvr>
                                        <p:cTn id="156" dur="166" decel="50000">
                                          <p:stCondLst>
                                            <p:cond delay="1338"/>
                                          </p:stCondLst>
                                        </p:cTn>
                                        <p:tgtEl>
                                          <p:spTgt spid="91"/>
                                        </p:tgtEl>
                                      </p:cBhvr>
                                      <p:to x="100000" y="100000"/>
                                    </p:animScale>
                                    <p:animScale>
                                      <p:cBhvr>
                                        <p:cTn id="157" dur="26">
                                          <p:stCondLst>
                                            <p:cond delay="1642"/>
                                          </p:stCondLst>
                                        </p:cTn>
                                        <p:tgtEl>
                                          <p:spTgt spid="91"/>
                                        </p:tgtEl>
                                      </p:cBhvr>
                                      <p:to x="100000" y="90000"/>
                                    </p:animScale>
                                    <p:animScale>
                                      <p:cBhvr>
                                        <p:cTn id="158" dur="166" decel="50000">
                                          <p:stCondLst>
                                            <p:cond delay="1668"/>
                                          </p:stCondLst>
                                        </p:cTn>
                                        <p:tgtEl>
                                          <p:spTgt spid="91"/>
                                        </p:tgtEl>
                                      </p:cBhvr>
                                      <p:to x="100000" y="100000"/>
                                    </p:animScale>
                                    <p:animScale>
                                      <p:cBhvr>
                                        <p:cTn id="159" dur="26">
                                          <p:stCondLst>
                                            <p:cond delay="1808"/>
                                          </p:stCondLst>
                                        </p:cTn>
                                        <p:tgtEl>
                                          <p:spTgt spid="91"/>
                                        </p:tgtEl>
                                      </p:cBhvr>
                                      <p:to x="100000" y="95000"/>
                                    </p:animScale>
                                    <p:animScale>
                                      <p:cBhvr>
                                        <p:cTn id="160" dur="166" decel="50000">
                                          <p:stCondLst>
                                            <p:cond delay="1834"/>
                                          </p:stCondLst>
                                        </p:cTn>
                                        <p:tgtEl>
                                          <p:spTgt spid="91"/>
                                        </p:tgtEl>
                                      </p:cBhvr>
                                      <p:to x="100000" y="100000"/>
                                    </p:animScale>
                                  </p:childTnLst>
                                </p:cTn>
                              </p:par>
                              <p:par>
                                <p:cTn id="161" presetID="26" presetClass="entr" presetSubtype="0" fill="hold" grpId="0" nodeType="withEffect">
                                  <p:stCondLst>
                                    <p:cond delay="0"/>
                                  </p:stCondLst>
                                  <p:childTnLst>
                                    <p:set>
                                      <p:cBhvr>
                                        <p:cTn id="162" dur="1" fill="hold">
                                          <p:stCondLst>
                                            <p:cond delay="0"/>
                                          </p:stCondLst>
                                        </p:cTn>
                                        <p:tgtEl>
                                          <p:spTgt spid="92"/>
                                        </p:tgtEl>
                                        <p:attrNameLst>
                                          <p:attrName>style.visibility</p:attrName>
                                        </p:attrNameLst>
                                      </p:cBhvr>
                                      <p:to>
                                        <p:strVal val="visible"/>
                                      </p:to>
                                    </p:set>
                                    <p:animEffect transition="in" filter="wipe(down)">
                                      <p:cBhvr>
                                        <p:cTn id="163" dur="580">
                                          <p:stCondLst>
                                            <p:cond delay="0"/>
                                          </p:stCondLst>
                                        </p:cTn>
                                        <p:tgtEl>
                                          <p:spTgt spid="92"/>
                                        </p:tgtEl>
                                      </p:cBhvr>
                                    </p:animEffect>
                                    <p:anim calcmode="lin" valueType="num">
                                      <p:cBhvr>
                                        <p:cTn id="164"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169" dur="26">
                                          <p:stCondLst>
                                            <p:cond delay="650"/>
                                          </p:stCondLst>
                                        </p:cTn>
                                        <p:tgtEl>
                                          <p:spTgt spid="92"/>
                                        </p:tgtEl>
                                      </p:cBhvr>
                                      <p:to x="100000" y="60000"/>
                                    </p:animScale>
                                    <p:animScale>
                                      <p:cBhvr>
                                        <p:cTn id="170" dur="166" decel="50000">
                                          <p:stCondLst>
                                            <p:cond delay="676"/>
                                          </p:stCondLst>
                                        </p:cTn>
                                        <p:tgtEl>
                                          <p:spTgt spid="92"/>
                                        </p:tgtEl>
                                      </p:cBhvr>
                                      <p:to x="100000" y="100000"/>
                                    </p:animScale>
                                    <p:animScale>
                                      <p:cBhvr>
                                        <p:cTn id="171" dur="26">
                                          <p:stCondLst>
                                            <p:cond delay="1312"/>
                                          </p:stCondLst>
                                        </p:cTn>
                                        <p:tgtEl>
                                          <p:spTgt spid="92"/>
                                        </p:tgtEl>
                                      </p:cBhvr>
                                      <p:to x="100000" y="80000"/>
                                    </p:animScale>
                                    <p:animScale>
                                      <p:cBhvr>
                                        <p:cTn id="172" dur="166" decel="50000">
                                          <p:stCondLst>
                                            <p:cond delay="1338"/>
                                          </p:stCondLst>
                                        </p:cTn>
                                        <p:tgtEl>
                                          <p:spTgt spid="92"/>
                                        </p:tgtEl>
                                      </p:cBhvr>
                                      <p:to x="100000" y="100000"/>
                                    </p:animScale>
                                    <p:animScale>
                                      <p:cBhvr>
                                        <p:cTn id="173" dur="26">
                                          <p:stCondLst>
                                            <p:cond delay="1642"/>
                                          </p:stCondLst>
                                        </p:cTn>
                                        <p:tgtEl>
                                          <p:spTgt spid="92"/>
                                        </p:tgtEl>
                                      </p:cBhvr>
                                      <p:to x="100000" y="90000"/>
                                    </p:animScale>
                                    <p:animScale>
                                      <p:cBhvr>
                                        <p:cTn id="174" dur="166" decel="50000">
                                          <p:stCondLst>
                                            <p:cond delay="1668"/>
                                          </p:stCondLst>
                                        </p:cTn>
                                        <p:tgtEl>
                                          <p:spTgt spid="92"/>
                                        </p:tgtEl>
                                      </p:cBhvr>
                                      <p:to x="100000" y="100000"/>
                                    </p:animScale>
                                    <p:animScale>
                                      <p:cBhvr>
                                        <p:cTn id="175" dur="26">
                                          <p:stCondLst>
                                            <p:cond delay="1808"/>
                                          </p:stCondLst>
                                        </p:cTn>
                                        <p:tgtEl>
                                          <p:spTgt spid="92"/>
                                        </p:tgtEl>
                                      </p:cBhvr>
                                      <p:to x="100000" y="95000"/>
                                    </p:animScale>
                                    <p:animScale>
                                      <p:cBhvr>
                                        <p:cTn id="176" dur="166" decel="50000">
                                          <p:stCondLst>
                                            <p:cond delay="1834"/>
                                          </p:stCondLst>
                                        </p:cTn>
                                        <p:tgtEl>
                                          <p:spTgt spid="92"/>
                                        </p:tgtEl>
                                      </p:cBhvr>
                                      <p:to x="100000" y="100000"/>
                                    </p:animScale>
                                  </p:childTnLst>
                                </p:cTn>
                              </p:par>
                              <p:par>
                                <p:cTn id="177" presetID="26" presetClass="entr" presetSubtype="0" fill="hold" grpId="0" nodeType="withEffect">
                                  <p:stCondLst>
                                    <p:cond delay="0"/>
                                  </p:stCondLst>
                                  <p:childTnLst>
                                    <p:set>
                                      <p:cBhvr>
                                        <p:cTn id="178" dur="1" fill="hold">
                                          <p:stCondLst>
                                            <p:cond delay="0"/>
                                          </p:stCondLst>
                                        </p:cTn>
                                        <p:tgtEl>
                                          <p:spTgt spid="97"/>
                                        </p:tgtEl>
                                        <p:attrNameLst>
                                          <p:attrName>style.visibility</p:attrName>
                                        </p:attrNameLst>
                                      </p:cBhvr>
                                      <p:to>
                                        <p:strVal val="visible"/>
                                      </p:to>
                                    </p:set>
                                    <p:animEffect transition="in" filter="wipe(down)">
                                      <p:cBhvr>
                                        <p:cTn id="179" dur="580">
                                          <p:stCondLst>
                                            <p:cond delay="0"/>
                                          </p:stCondLst>
                                        </p:cTn>
                                        <p:tgtEl>
                                          <p:spTgt spid="97"/>
                                        </p:tgtEl>
                                      </p:cBhvr>
                                    </p:animEffect>
                                    <p:anim calcmode="lin" valueType="num">
                                      <p:cBhvr>
                                        <p:cTn id="180"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185" dur="26">
                                          <p:stCondLst>
                                            <p:cond delay="650"/>
                                          </p:stCondLst>
                                        </p:cTn>
                                        <p:tgtEl>
                                          <p:spTgt spid="97"/>
                                        </p:tgtEl>
                                      </p:cBhvr>
                                      <p:to x="100000" y="60000"/>
                                    </p:animScale>
                                    <p:animScale>
                                      <p:cBhvr>
                                        <p:cTn id="186" dur="166" decel="50000">
                                          <p:stCondLst>
                                            <p:cond delay="676"/>
                                          </p:stCondLst>
                                        </p:cTn>
                                        <p:tgtEl>
                                          <p:spTgt spid="97"/>
                                        </p:tgtEl>
                                      </p:cBhvr>
                                      <p:to x="100000" y="100000"/>
                                    </p:animScale>
                                    <p:animScale>
                                      <p:cBhvr>
                                        <p:cTn id="187" dur="26">
                                          <p:stCondLst>
                                            <p:cond delay="1312"/>
                                          </p:stCondLst>
                                        </p:cTn>
                                        <p:tgtEl>
                                          <p:spTgt spid="97"/>
                                        </p:tgtEl>
                                      </p:cBhvr>
                                      <p:to x="100000" y="80000"/>
                                    </p:animScale>
                                    <p:animScale>
                                      <p:cBhvr>
                                        <p:cTn id="188" dur="166" decel="50000">
                                          <p:stCondLst>
                                            <p:cond delay="1338"/>
                                          </p:stCondLst>
                                        </p:cTn>
                                        <p:tgtEl>
                                          <p:spTgt spid="97"/>
                                        </p:tgtEl>
                                      </p:cBhvr>
                                      <p:to x="100000" y="100000"/>
                                    </p:animScale>
                                    <p:animScale>
                                      <p:cBhvr>
                                        <p:cTn id="189" dur="26">
                                          <p:stCondLst>
                                            <p:cond delay="1642"/>
                                          </p:stCondLst>
                                        </p:cTn>
                                        <p:tgtEl>
                                          <p:spTgt spid="97"/>
                                        </p:tgtEl>
                                      </p:cBhvr>
                                      <p:to x="100000" y="90000"/>
                                    </p:animScale>
                                    <p:animScale>
                                      <p:cBhvr>
                                        <p:cTn id="190" dur="166" decel="50000">
                                          <p:stCondLst>
                                            <p:cond delay="1668"/>
                                          </p:stCondLst>
                                        </p:cTn>
                                        <p:tgtEl>
                                          <p:spTgt spid="97"/>
                                        </p:tgtEl>
                                      </p:cBhvr>
                                      <p:to x="100000" y="100000"/>
                                    </p:animScale>
                                    <p:animScale>
                                      <p:cBhvr>
                                        <p:cTn id="191" dur="26">
                                          <p:stCondLst>
                                            <p:cond delay="1808"/>
                                          </p:stCondLst>
                                        </p:cTn>
                                        <p:tgtEl>
                                          <p:spTgt spid="97"/>
                                        </p:tgtEl>
                                      </p:cBhvr>
                                      <p:to x="100000" y="95000"/>
                                    </p:animScale>
                                    <p:animScale>
                                      <p:cBhvr>
                                        <p:cTn id="192" dur="166" decel="50000">
                                          <p:stCondLst>
                                            <p:cond delay="1834"/>
                                          </p:stCondLst>
                                        </p:cTn>
                                        <p:tgtEl>
                                          <p:spTgt spid="97"/>
                                        </p:tgtEl>
                                      </p:cBhvr>
                                      <p:to x="100000" y="100000"/>
                                    </p:animScale>
                                  </p:childTnLst>
                                </p:cTn>
                              </p:par>
                              <p:par>
                                <p:cTn id="193" presetID="26" presetClass="entr" presetSubtype="0" fill="hold" grpId="0" nodeType="withEffect">
                                  <p:stCondLst>
                                    <p:cond delay="0"/>
                                  </p:stCondLst>
                                  <p:childTnLst>
                                    <p:set>
                                      <p:cBhvr>
                                        <p:cTn id="194" dur="1" fill="hold">
                                          <p:stCondLst>
                                            <p:cond delay="0"/>
                                          </p:stCondLst>
                                        </p:cTn>
                                        <p:tgtEl>
                                          <p:spTgt spid="96"/>
                                        </p:tgtEl>
                                        <p:attrNameLst>
                                          <p:attrName>style.visibility</p:attrName>
                                        </p:attrNameLst>
                                      </p:cBhvr>
                                      <p:to>
                                        <p:strVal val="visible"/>
                                      </p:to>
                                    </p:set>
                                    <p:animEffect transition="in" filter="wipe(down)">
                                      <p:cBhvr>
                                        <p:cTn id="195" dur="580">
                                          <p:stCondLst>
                                            <p:cond delay="0"/>
                                          </p:stCondLst>
                                        </p:cTn>
                                        <p:tgtEl>
                                          <p:spTgt spid="96"/>
                                        </p:tgtEl>
                                      </p:cBhvr>
                                    </p:animEffect>
                                    <p:anim calcmode="lin" valueType="num">
                                      <p:cBhvr>
                                        <p:cTn id="196"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201" dur="26">
                                          <p:stCondLst>
                                            <p:cond delay="650"/>
                                          </p:stCondLst>
                                        </p:cTn>
                                        <p:tgtEl>
                                          <p:spTgt spid="96"/>
                                        </p:tgtEl>
                                      </p:cBhvr>
                                      <p:to x="100000" y="60000"/>
                                    </p:animScale>
                                    <p:animScale>
                                      <p:cBhvr>
                                        <p:cTn id="202" dur="166" decel="50000">
                                          <p:stCondLst>
                                            <p:cond delay="676"/>
                                          </p:stCondLst>
                                        </p:cTn>
                                        <p:tgtEl>
                                          <p:spTgt spid="96"/>
                                        </p:tgtEl>
                                      </p:cBhvr>
                                      <p:to x="100000" y="100000"/>
                                    </p:animScale>
                                    <p:animScale>
                                      <p:cBhvr>
                                        <p:cTn id="203" dur="26">
                                          <p:stCondLst>
                                            <p:cond delay="1312"/>
                                          </p:stCondLst>
                                        </p:cTn>
                                        <p:tgtEl>
                                          <p:spTgt spid="96"/>
                                        </p:tgtEl>
                                      </p:cBhvr>
                                      <p:to x="100000" y="80000"/>
                                    </p:animScale>
                                    <p:animScale>
                                      <p:cBhvr>
                                        <p:cTn id="204" dur="166" decel="50000">
                                          <p:stCondLst>
                                            <p:cond delay="1338"/>
                                          </p:stCondLst>
                                        </p:cTn>
                                        <p:tgtEl>
                                          <p:spTgt spid="96"/>
                                        </p:tgtEl>
                                      </p:cBhvr>
                                      <p:to x="100000" y="100000"/>
                                    </p:animScale>
                                    <p:animScale>
                                      <p:cBhvr>
                                        <p:cTn id="205" dur="26">
                                          <p:stCondLst>
                                            <p:cond delay="1642"/>
                                          </p:stCondLst>
                                        </p:cTn>
                                        <p:tgtEl>
                                          <p:spTgt spid="96"/>
                                        </p:tgtEl>
                                      </p:cBhvr>
                                      <p:to x="100000" y="90000"/>
                                    </p:animScale>
                                    <p:animScale>
                                      <p:cBhvr>
                                        <p:cTn id="206" dur="166" decel="50000">
                                          <p:stCondLst>
                                            <p:cond delay="1668"/>
                                          </p:stCondLst>
                                        </p:cTn>
                                        <p:tgtEl>
                                          <p:spTgt spid="96"/>
                                        </p:tgtEl>
                                      </p:cBhvr>
                                      <p:to x="100000" y="100000"/>
                                    </p:animScale>
                                    <p:animScale>
                                      <p:cBhvr>
                                        <p:cTn id="207" dur="26">
                                          <p:stCondLst>
                                            <p:cond delay="1808"/>
                                          </p:stCondLst>
                                        </p:cTn>
                                        <p:tgtEl>
                                          <p:spTgt spid="96"/>
                                        </p:tgtEl>
                                      </p:cBhvr>
                                      <p:to x="100000" y="95000"/>
                                    </p:animScale>
                                    <p:animScale>
                                      <p:cBhvr>
                                        <p:cTn id="208" dur="166" decel="50000">
                                          <p:stCondLst>
                                            <p:cond delay="1834"/>
                                          </p:stCondLst>
                                        </p:cTn>
                                        <p:tgtEl>
                                          <p:spTgt spid="96"/>
                                        </p:tgtEl>
                                      </p:cBhvr>
                                      <p:to x="100000" y="100000"/>
                                    </p:animScale>
                                  </p:childTnLst>
                                </p:cTn>
                              </p:par>
                              <p:par>
                                <p:cTn id="209" presetID="26" presetClass="entr" presetSubtype="0" fill="hold" grpId="0" nodeType="withEffect">
                                  <p:stCondLst>
                                    <p:cond delay="0"/>
                                  </p:stCondLst>
                                  <p:childTnLst>
                                    <p:set>
                                      <p:cBhvr>
                                        <p:cTn id="210" dur="1" fill="hold">
                                          <p:stCondLst>
                                            <p:cond delay="0"/>
                                          </p:stCondLst>
                                        </p:cTn>
                                        <p:tgtEl>
                                          <p:spTgt spid="94"/>
                                        </p:tgtEl>
                                        <p:attrNameLst>
                                          <p:attrName>style.visibility</p:attrName>
                                        </p:attrNameLst>
                                      </p:cBhvr>
                                      <p:to>
                                        <p:strVal val="visible"/>
                                      </p:to>
                                    </p:set>
                                    <p:animEffect transition="in" filter="wipe(down)">
                                      <p:cBhvr>
                                        <p:cTn id="211" dur="580">
                                          <p:stCondLst>
                                            <p:cond delay="0"/>
                                          </p:stCondLst>
                                        </p:cTn>
                                        <p:tgtEl>
                                          <p:spTgt spid="94"/>
                                        </p:tgtEl>
                                      </p:cBhvr>
                                    </p:animEffect>
                                    <p:anim calcmode="lin" valueType="num">
                                      <p:cBhvr>
                                        <p:cTn id="212"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217" dur="26">
                                          <p:stCondLst>
                                            <p:cond delay="650"/>
                                          </p:stCondLst>
                                        </p:cTn>
                                        <p:tgtEl>
                                          <p:spTgt spid="94"/>
                                        </p:tgtEl>
                                      </p:cBhvr>
                                      <p:to x="100000" y="60000"/>
                                    </p:animScale>
                                    <p:animScale>
                                      <p:cBhvr>
                                        <p:cTn id="218" dur="166" decel="50000">
                                          <p:stCondLst>
                                            <p:cond delay="676"/>
                                          </p:stCondLst>
                                        </p:cTn>
                                        <p:tgtEl>
                                          <p:spTgt spid="94"/>
                                        </p:tgtEl>
                                      </p:cBhvr>
                                      <p:to x="100000" y="100000"/>
                                    </p:animScale>
                                    <p:animScale>
                                      <p:cBhvr>
                                        <p:cTn id="219" dur="26">
                                          <p:stCondLst>
                                            <p:cond delay="1312"/>
                                          </p:stCondLst>
                                        </p:cTn>
                                        <p:tgtEl>
                                          <p:spTgt spid="94"/>
                                        </p:tgtEl>
                                      </p:cBhvr>
                                      <p:to x="100000" y="80000"/>
                                    </p:animScale>
                                    <p:animScale>
                                      <p:cBhvr>
                                        <p:cTn id="220" dur="166" decel="50000">
                                          <p:stCondLst>
                                            <p:cond delay="1338"/>
                                          </p:stCondLst>
                                        </p:cTn>
                                        <p:tgtEl>
                                          <p:spTgt spid="94"/>
                                        </p:tgtEl>
                                      </p:cBhvr>
                                      <p:to x="100000" y="100000"/>
                                    </p:animScale>
                                    <p:animScale>
                                      <p:cBhvr>
                                        <p:cTn id="221" dur="26">
                                          <p:stCondLst>
                                            <p:cond delay="1642"/>
                                          </p:stCondLst>
                                        </p:cTn>
                                        <p:tgtEl>
                                          <p:spTgt spid="94"/>
                                        </p:tgtEl>
                                      </p:cBhvr>
                                      <p:to x="100000" y="90000"/>
                                    </p:animScale>
                                    <p:animScale>
                                      <p:cBhvr>
                                        <p:cTn id="222" dur="166" decel="50000">
                                          <p:stCondLst>
                                            <p:cond delay="1668"/>
                                          </p:stCondLst>
                                        </p:cTn>
                                        <p:tgtEl>
                                          <p:spTgt spid="94"/>
                                        </p:tgtEl>
                                      </p:cBhvr>
                                      <p:to x="100000" y="100000"/>
                                    </p:animScale>
                                    <p:animScale>
                                      <p:cBhvr>
                                        <p:cTn id="223" dur="26">
                                          <p:stCondLst>
                                            <p:cond delay="1808"/>
                                          </p:stCondLst>
                                        </p:cTn>
                                        <p:tgtEl>
                                          <p:spTgt spid="94"/>
                                        </p:tgtEl>
                                      </p:cBhvr>
                                      <p:to x="100000" y="95000"/>
                                    </p:animScale>
                                    <p:animScale>
                                      <p:cBhvr>
                                        <p:cTn id="224" dur="166" decel="50000">
                                          <p:stCondLst>
                                            <p:cond delay="1834"/>
                                          </p:stCondLst>
                                        </p:cTn>
                                        <p:tgtEl>
                                          <p:spTgt spid="94"/>
                                        </p:tgtEl>
                                      </p:cBhvr>
                                      <p:to x="100000" y="100000"/>
                                    </p:animScale>
                                  </p:childTnLst>
                                </p:cTn>
                              </p:par>
                              <p:par>
                                <p:cTn id="225" presetID="26" presetClass="entr" presetSubtype="0" fill="hold" grpId="0" nodeType="withEffect">
                                  <p:stCondLst>
                                    <p:cond delay="0"/>
                                  </p:stCondLst>
                                  <p:childTnLst>
                                    <p:set>
                                      <p:cBhvr>
                                        <p:cTn id="226" dur="1" fill="hold">
                                          <p:stCondLst>
                                            <p:cond delay="0"/>
                                          </p:stCondLst>
                                        </p:cTn>
                                        <p:tgtEl>
                                          <p:spTgt spid="93"/>
                                        </p:tgtEl>
                                        <p:attrNameLst>
                                          <p:attrName>style.visibility</p:attrName>
                                        </p:attrNameLst>
                                      </p:cBhvr>
                                      <p:to>
                                        <p:strVal val="visible"/>
                                      </p:to>
                                    </p:set>
                                    <p:animEffect transition="in" filter="wipe(down)">
                                      <p:cBhvr>
                                        <p:cTn id="227" dur="580">
                                          <p:stCondLst>
                                            <p:cond delay="0"/>
                                          </p:stCondLst>
                                        </p:cTn>
                                        <p:tgtEl>
                                          <p:spTgt spid="93"/>
                                        </p:tgtEl>
                                      </p:cBhvr>
                                    </p:animEffect>
                                    <p:anim calcmode="lin" valueType="num">
                                      <p:cBhvr>
                                        <p:cTn id="228"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233" dur="26">
                                          <p:stCondLst>
                                            <p:cond delay="650"/>
                                          </p:stCondLst>
                                        </p:cTn>
                                        <p:tgtEl>
                                          <p:spTgt spid="93"/>
                                        </p:tgtEl>
                                      </p:cBhvr>
                                      <p:to x="100000" y="60000"/>
                                    </p:animScale>
                                    <p:animScale>
                                      <p:cBhvr>
                                        <p:cTn id="234" dur="166" decel="50000">
                                          <p:stCondLst>
                                            <p:cond delay="676"/>
                                          </p:stCondLst>
                                        </p:cTn>
                                        <p:tgtEl>
                                          <p:spTgt spid="93"/>
                                        </p:tgtEl>
                                      </p:cBhvr>
                                      <p:to x="100000" y="100000"/>
                                    </p:animScale>
                                    <p:animScale>
                                      <p:cBhvr>
                                        <p:cTn id="235" dur="26">
                                          <p:stCondLst>
                                            <p:cond delay="1312"/>
                                          </p:stCondLst>
                                        </p:cTn>
                                        <p:tgtEl>
                                          <p:spTgt spid="93"/>
                                        </p:tgtEl>
                                      </p:cBhvr>
                                      <p:to x="100000" y="80000"/>
                                    </p:animScale>
                                    <p:animScale>
                                      <p:cBhvr>
                                        <p:cTn id="236" dur="166" decel="50000">
                                          <p:stCondLst>
                                            <p:cond delay="1338"/>
                                          </p:stCondLst>
                                        </p:cTn>
                                        <p:tgtEl>
                                          <p:spTgt spid="93"/>
                                        </p:tgtEl>
                                      </p:cBhvr>
                                      <p:to x="100000" y="100000"/>
                                    </p:animScale>
                                    <p:animScale>
                                      <p:cBhvr>
                                        <p:cTn id="237" dur="26">
                                          <p:stCondLst>
                                            <p:cond delay="1642"/>
                                          </p:stCondLst>
                                        </p:cTn>
                                        <p:tgtEl>
                                          <p:spTgt spid="93"/>
                                        </p:tgtEl>
                                      </p:cBhvr>
                                      <p:to x="100000" y="90000"/>
                                    </p:animScale>
                                    <p:animScale>
                                      <p:cBhvr>
                                        <p:cTn id="238" dur="166" decel="50000">
                                          <p:stCondLst>
                                            <p:cond delay="1668"/>
                                          </p:stCondLst>
                                        </p:cTn>
                                        <p:tgtEl>
                                          <p:spTgt spid="93"/>
                                        </p:tgtEl>
                                      </p:cBhvr>
                                      <p:to x="100000" y="100000"/>
                                    </p:animScale>
                                    <p:animScale>
                                      <p:cBhvr>
                                        <p:cTn id="239" dur="26">
                                          <p:stCondLst>
                                            <p:cond delay="1808"/>
                                          </p:stCondLst>
                                        </p:cTn>
                                        <p:tgtEl>
                                          <p:spTgt spid="93"/>
                                        </p:tgtEl>
                                      </p:cBhvr>
                                      <p:to x="100000" y="95000"/>
                                    </p:animScale>
                                    <p:animScale>
                                      <p:cBhvr>
                                        <p:cTn id="240" dur="166" decel="50000">
                                          <p:stCondLst>
                                            <p:cond delay="1834"/>
                                          </p:stCondLst>
                                        </p:cTn>
                                        <p:tgtEl>
                                          <p:spTgt spid="93"/>
                                        </p:tgtEl>
                                      </p:cBhvr>
                                      <p:to x="100000" y="100000"/>
                                    </p:animScale>
                                  </p:childTnLst>
                                </p:cTn>
                              </p:par>
                              <p:par>
                                <p:cTn id="241" presetID="26" presetClass="entr" presetSubtype="0" fill="hold" grpId="0" nodeType="withEffect">
                                  <p:stCondLst>
                                    <p:cond delay="0"/>
                                  </p:stCondLst>
                                  <p:childTnLst>
                                    <p:set>
                                      <p:cBhvr>
                                        <p:cTn id="242" dur="1" fill="hold">
                                          <p:stCondLst>
                                            <p:cond delay="0"/>
                                          </p:stCondLst>
                                        </p:cTn>
                                        <p:tgtEl>
                                          <p:spTgt spid="95"/>
                                        </p:tgtEl>
                                        <p:attrNameLst>
                                          <p:attrName>style.visibility</p:attrName>
                                        </p:attrNameLst>
                                      </p:cBhvr>
                                      <p:to>
                                        <p:strVal val="visible"/>
                                      </p:to>
                                    </p:set>
                                    <p:animEffect transition="in" filter="wipe(down)">
                                      <p:cBhvr>
                                        <p:cTn id="243" dur="580">
                                          <p:stCondLst>
                                            <p:cond delay="0"/>
                                          </p:stCondLst>
                                        </p:cTn>
                                        <p:tgtEl>
                                          <p:spTgt spid="95"/>
                                        </p:tgtEl>
                                      </p:cBhvr>
                                    </p:animEffect>
                                    <p:anim calcmode="lin" valueType="num">
                                      <p:cBhvr>
                                        <p:cTn id="244"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245"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246"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247"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248"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249" dur="26">
                                          <p:stCondLst>
                                            <p:cond delay="650"/>
                                          </p:stCondLst>
                                        </p:cTn>
                                        <p:tgtEl>
                                          <p:spTgt spid="95"/>
                                        </p:tgtEl>
                                      </p:cBhvr>
                                      <p:to x="100000" y="60000"/>
                                    </p:animScale>
                                    <p:animScale>
                                      <p:cBhvr>
                                        <p:cTn id="250" dur="166" decel="50000">
                                          <p:stCondLst>
                                            <p:cond delay="676"/>
                                          </p:stCondLst>
                                        </p:cTn>
                                        <p:tgtEl>
                                          <p:spTgt spid="95"/>
                                        </p:tgtEl>
                                      </p:cBhvr>
                                      <p:to x="100000" y="100000"/>
                                    </p:animScale>
                                    <p:animScale>
                                      <p:cBhvr>
                                        <p:cTn id="251" dur="26">
                                          <p:stCondLst>
                                            <p:cond delay="1312"/>
                                          </p:stCondLst>
                                        </p:cTn>
                                        <p:tgtEl>
                                          <p:spTgt spid="95"/>
                                        </p:tgtEl>
                                      </p:cBhvr>
                                      <p:to x="100000" y="80000"/>
                                    </p:animScale>
                                    <p:animScale>
                                      <p:cBhvr>
                                        <p:cTn id="252" dur="166" decel="50000">
                                          <p:stCondLst>
                                            <p:cond delay="1338"/>
                                          </p:stCondLst>
                                        </p:cTn>
                                        <p:tgtEl>
                                          <p:spTgt spid="95"/>
                                        </p:tgtEl>
                                      </p:cBhvr>
                                      <p:to x="100000" y="100000"/>
                                    </p:animScale>
                                    <p:animScale>
                                      <p:cBhvr>
                                        <p:cTn id="253" dur="26">
                                          <p:stCondLst>
                                            <p:cond delay="1642"/>
                                          </p:stCondLst>
                                        </p:cTn>
                                        <p:tgtEl>
                                          <p:spTgt spid="95"/>
                                        </p:tgtEl>
                                      </p:cBhvr>
                                      <p:to x="100000" y="90000"/>
                                    </p:animScale>
                                    <p:animScale>
                                      <p:cBhvr>
                                        <p:cTn id="254" dur="166" decel="50000">
                                          <p:stCondLst>
                                            <p:cond delay="1668"/>
                                          </p:stCondLst>
                                        </p:cTn>
                                        <p:tgtEl>
                                          <p:spTgt spid="95"/>
                                        </p:tgtEl>
                                      </p:cBhvr>
                                      <p:to x="100000" y="100000"/>
                                    </p:animScale>
                                    <p:animScale>
                                      <p:cBhvr>
                                        <p:cTn id="255" dur="26">
                                          <p:stCondLst>
                                            <p:cond delay="1808"/>
                                          </p:stCondLst>
                                        </p:cTn>
                                        <p:tgtEl>
                                          <p:spTgt spid="95"/>
                                        </p:tgtEl>
                                      </p:cBhvr>
                                      <p:to x="100000" y="95000"/>
                                    </p:animScale>
                                    <p:animScale>
                                      <p:cBhvr>
                                        <p:cTn id="256" dur="166" decel="50000">
                                          <p:stCondLst>
                                            <p:cond delay="1834"/>
                                          </p:stCondLst>
                                        </p:cTn>
                                        <p:tgtEl>
                                          <p:spTgt spid="95"/>
                                        </p:tgtEl>
                                      </p:cBhvr>
                                      <p:to x="100000" y="100000"/>
                                    </p:animScale>
                                  </p:childTnLst>
                                </p:cTn>
                              </p:par>
                              <p:par>
                                <p:cTn id="257" presetID="26" presetClass="entr" presetSubtype="0" fill="hold" grpId="0" nodeType="withEffect">
                                  <p:stCondLst>
                                    <p:cond delay="0"/>
                                  </p:stCondLst>
                                  <p:childTnLst>
                                    <p:set>
                                      <p:cBhvr>
                                        <p:cTn id="258" dur="1" fill="hold">
                                          <p:stCondLst>
                                            <p:cond delay="0"/>
                                          </p:stCondLst>
                                        </p:cTn>
                                        <p:tgtEl>
                                          <p:spTgt spid="69"/>
                                        </p:tgtEl>
                                        <p:attrNameLst>
                                          <p:attrName>style.visibility</p:attrName>
                                        </p:attrNameLst>
                                      </p:cBhvr>
                                      <p:to>
                                        <p:strVal val="visible"/>
                                      </p:to>
                                    </p:set>
                                    <p:animEffect transition="in" filter="wipe(down)">
                                      <p:cBhvr>
                                        <p:cTn id="259" dur="580">
                                          <p:stCondLst>
                                            <p:cond delay="0"/>
                                          </p:stCondLst>
                                        </p:cTn>
                                        <p:tgtEl>
                                          <p:spTgt spid="69"/>
                                        </p:tgtEl>
                                      </p:cBhvr>
                                    </p:animEffect>
                                    <p:anim calcmode="lin" valueType="num">
                                      <p:cBhvr>
                                        <p:cTn id="260"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261"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262"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263"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264"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265" dur="26">
                                          <p:stCondLst>
                                            <p:cond delay="650"/>
                                          </p:stCondLst>
                                        </p:cTn>
                                        <p:tgtEl>
                                          <p:spTgt spid="69"/>
                                        </p:tgtEl>
                                      </p:cBhvr>
                                      <p:to x="100000" y="60000"/>
                                    </p:animScale>
                                    <p:animScale>
                                      <p:cBhvr>
                                        <p:cTn id="266" dur="166" decel="50000">
                                          <p:stCondLst>
                                            <p:cond delay="676"/>
                                          </p:stCondLst>
                                        </p:cTn>
                                        <p:tgtEl>
                                          <p:spTgt spid="69"/>
                                        </p:tgtEl>
                                      </p:cBhvr>
                                      <p:to x="100000" y="100000"/>
                                    </p:animScale>
                                    <p:animScale>
                                      <p:cBhvr>
                                        <p:cTn id="267" dur="26">
                                          <p:stCondLst>
                                            <p:cond delay="1312"/>
                                          </p:stCondLst>
                                        </p:cTn>
                                        <p:tgtEl>
                                          <p:spTgt spid="69"/>
                                        </p:tgtEl>
                                      </p:cBhvr>
                                      <p:to x="100000" y="80000"/>
                                    </p:animScale>
                                    <p:animScale>
                                      <p:cBhvr>
                                        <p:cTn id="268" dur="166" decel="50000">
                                          <p:stCondLst>
                                            <p:cond delay="1338"/>
                                          </p:stCondLst>
                                        </p:cTn>
                                        <p:tgtEl>
                                          <p:spTgt spid="69"/>
                                        </p:tgtEl>
                                      </p:cBhvr>
                                      <p:to x="100000" y="100000"/>
                                    </p:animScale>
                                    <p:animScale>
                                      <p:cBhvr>
                                        <p:cTn id="269" dur="26">
                                          <p:stCondLst>
                                            <p:cond delay="1642"/>
                                          </p:stCondLst>
                                        </p:cTn>
                                        <p:tgtEl>
                                          <p:spTgt spid="69"/>
                                        </p:tgtEl>
                                      </p:cBhvr>
                                      <p:to x="100000" y="90000"/>
                                    </p:animScale>
                                    <p:animScale>
                                      <p:cBhvr>
                                        <p:cTn id="270" dur="166" decel="50000">
                                          <p:stCondLst>
                                            <p:cond delay="1668"/>
                                          </p:stCondLst>
                                        </p:cTn>
                                        <p:tgtEl>
                                          <p:spTgt spid="69"/>
                                        </p:tgtEl>
                                      </p:cBhvr>
                                      <p:to x="100000" y="100000"/>
                                    </p:animScale>
                                    <p:animScale>
                                      <p:cBhvr>
                                        <p:cTn id="271" dur="26">
                                          <p:stCondLst>
                                            <p:cond delay="1808"/>
                                          </p:stCondLst>
                                        </p:cTn>
                                        <p:tgtEl>
                                          <p:spTgt spid="69"/>
                                        </p:tgtEl>
                                      </p:cBhvr>
                                      <p:to x="100000" y="95000"/>
                                    </p:animScale>
                                    <p:animScale>
                                      <p:cBhvr>
                                        <p:cTn id="272" dur="166" decel="50000">
                                          <p:stCondLst>
                                            <p:cond delay="1834"/>
                                          </p:stCondLst>
                                        </p:cTn>
                                        <p:tgtEl>
                                          <p:spTgt spid="69"/>
                                        </p:tgtEl>
                                      </p:cBhvr>
                                      <p:to x="100000" y="100000"/>
                                    </p:animScale>
                                  </p:childTnLst>
                                </p:cTn>
                              </p:par>
                              <p:par>
                                <p:cTn id="273" presetID="26" presetClass="entr" presetSubtype="0" fill="hold" grpId="0" nodeType="withEffect">
                                  <p:stCondLst>
                                    <p:cond delay="0"/>
                                  </p:stCondLst>
                                  <p:childTnLst>
                                    <p:set>
                                      <p:cBhvr>
                                        <p:cTn id="274" dur="1" fill="hold">
                                          <p:stCondLst>
                                            <p:cond delay="0"/>
                                          </p:stCondLst>
                                        </p:cTn>
                                        <p:tgtEl>
                                          <p:spTgt spid="70"/>
                                        </p:tgtEl>
                                        <p:attrNameLst>
                                          <p:attrName>style.visibility</p:attrName>
                                        </p:attrNameLst>
                                      </p:cBhvr>
                                      <p:to>
                                        <p:strVal val="visible"/>
                                      </p:to>
                                    </p:set>
                                    <p:animEffect transition="in" filter="wipe(down)">
                                      <p:cBhvr>
                                        <p:cTn id="275" dur="580">
                                          <p:stCondLst>
                                            <p:cond delay="0"/>
                                          </p:stCondLst>
                                        </p:cTn>
                                        <p:tgtEl>
                                          <p:spTgt spid="70"/>
                                        </p:tgtEl>
                                      </p:cBhvr>
                                    </p:animEffect>
                                    <p:anim calcmode="lin" valueType="num">
                                      <p:cBhvr>
                                        <p:cTn id="276"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277"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278"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279"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280"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281" dur="26">
                                          <p:stCondLst>
                                            <p:cond delay="650"/>
                                          </p:stCondLst>
                                        </p:cTn>
                                        <p:tgtEl>
                                          <p:spTgt spid="70"/>
                                        </p:tgtEl>
                                      </p:cBhvr>
                                      <p:to x="100000" y="60000"/>
                                    </p:animScale>
                                    <p:animScale>
                                      <p:cBhvr>
                                        <p:cTn id="282" dur="166" decel="50000">
                                          <p:stCondLst>
                                            <p:cond delay="676"/>
                                          </p:stCondLst>
                                        </p:cTn>
                                        <p:tgtEl>
                                          <p:spTgt spid="70"/>
                                        </p:tgtEl>
                                      </p:cBhvr>
                                      <p:to x="100000" y="100000"/>
                                    </p:animScale>
                                    <p:animScale>
                                      <p:cBhvr>
                                        <p:cTn id="283" dur="26">
                                          <p:stCondLst>
                                            <p:cond delay="1312"/>
                                          </p:stCondLst>
                                        </p:cTn>
                                        <p:tgtEl>
                                          <p:spTgt spid="70"/>
                                        </p:tgtEl>
                                      </p:cBhvr>
                                      <p:to x="100000" y="80000"/>
                                    </p:animScale>
                                    <p:animScale>
                                      <p:cBhvr>
                                        <p:cTn id="284" dur="166" decel="50000">
                                          <p:stCondLst>
                                            <p:cond delay="1338"/>
                                          </p:stCondLst>
                                        </p:cTn>
                                        <p:tgtEl>
                                          <p:spTgt spid="70"/>
                                        </p:tgtEl>
                                      </p:cBhvr>
                                      <p:to x="100000" y="100000"/>
                                    </p:animScale>
                                    <p:animScale>
                                      <p:cBhvr>
                                        <p:cTn id="285" dur="26">
                                          <p:stCondLst>
                                            <p:cond delay="1642"/>
                                          </p:stCondLst>
                                        </p:cTn>
                                        <p:tgtEl>
                                          <p:spTgt spid="70"/>
                                        </p:tgtEl>
                                      </p:cBhvr>
                                      <p:to x="100000" y="90000"/>
                                    </p:animScale>
                                    <p:animScale>
                                      <p:cBhvr>
                                        <p:cTn id="286" dur="166" decel="50000">
                                          <p:stCondLst>
                                            <p:cond delay="1668"/>
                                          </p:stCondLst>
                                        </p:cTn>
                                        <p:tgtEl>
                                          <p:spTgt spid="70"/>
                                        </p:tgtEl>
                                      </p:cBhvr>
                                      <p:to x="100000" y="100000"/>
                                    </p:animScale>
                                    <p:animScale>
                                      <p:cBhvr>
                                        <p:cTn id="287" dur="26">
                                          <p:stCondLst>
                                            <p:cond delay="1808"/>
                                          </p:stCondLst>
                                        </p:cTn>
                                        <p:tgtEl>
                                          <p:spTgt spid="70"/>
                                        </p:tgtEl>
                                      </p:cBhvr>
                                      <p:to x="100000" y="95000"/>
                                    </p:animScale>
                                    <p:animScale>
                                      <p:cBhvr>
                                        <p:cTn id="288" dur="166" decel="50000">
                                          <p:stCondLst>
                                            <p:cond delay="1834"/>
                                          </p:stCondLst>
                                        </p:cTn>
                                        <p:tgtEl>
                                          <p:spTgt spid="70"/>
                                        </p:tgtEl>
                                      </p:cBhvr>
                                      <p:to x="100000" y="100000"/>
                                    </p:animScale>
                                  </p:childTnLst>
                                </p:cTn>
                              </p:par>
                              <p:par>
                                <p:cTn id="289" presetID="26" presetClass="entr" presetSubtype="0" fill="hold" grpId="0" nodeType="withEffect">
                                  <p:stCondLst>
                                    <p:cond delay="0"/>
                                  </p:stCondLst>
                                  <p:childTnLst>
                                    <p:set>
                                      <p:cBhvr>
                                        <p:cTn id="290" dur="1" fill="hold">
                                          <p:stCondLst>
                                            <p:cond delay="0"/>
                                          </p:stCondLst>
                                        </p:cTn>
                                        <p:tgtEl>
                                          <p:spTgt spid="87"/>
                                        </p:tgtEl>
                                        <p:attrNameLst>
                                          <p:attrName>style.visibility</p:attrName>
                                        </p:attrNameLst>
                                      </p:cBhvr>
                                      <p:to>
                                        <p:strVal val="visible"/>
                                      </p:to>
                                    </p:set>
                                    <p:animEffect transition="in" filter="wipe(down)">
                                      <p:cBhvr>
                                        <p:cTn id="291" dur="580">
                                          <p:stCondLst>
                                            <p:cond delay="0"/>
                                          </p:stCondLst>
                                        </p:cTn>
                                        <p:tgtEl>
                                          <p:spTgt spid="87"/>
                                        </p:tgtEl>
                                      </p:cBhvr>
                                    </p:animEffect>
                                    <p:anim calcmode="lin" valueType="num">
                                      <p:cBhvr>
                                        <p:cTn id="292"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293"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294"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295"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296"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297" dur="26">
                                          <p:stCondLst>
                                            <p:cond delay="650"/>
                                          </p:stCondLst>
                                        </p:cTn>
                                        <p:tgtEl>
                                          <p:spTgt spid="87"/>
                                        </p:tgtEl>
                                      </p:cBhvr>
                                      <p:to x="100000" y="60000"/>
                                    </p:animScale>
                                    <p:animScale>
                                      <p:cBhvr>
                                        <p:cTn id="298" dur="166" decel="50000">
                                          <p:stCondLst>
                                            <p:cond delay="676"/>
                                          </p:stCondLst>
                                        </p:cTn>
                                        <p:tgtEl>
                                          <p:spTgt spid="87"/>
                                        </p:tgtEl>
                                      </p:cBhvr>
                                      <p:to x="100000" y="100000"/>
                                    </p:animScale>
                                    <p:animScale>
                                      <p:cBhvr>
                                        <p:cTn id="299" dur="26">
                                          <p:stCondLst>
                                            <p:cond delay="1312"/>
                                          </p:stCondLst>
                                        </p:cTn>
                                        <p:tgtEl>
                                          <p:spTgt spid="87"/>
                                        </p:tgtEl>
                                      </p:cBhvr>
                                      <p:to x="100000" y="80000"/>
                                    </p:animScale>
                                    <p:animScale>
                                      <p:cBhvr>
                                        <p:cTn id="300" dur="166" decel="50000">
                                          <p:stCondLst>
                                            <p:cond delay="1338"/>
                                          </p:stCondLst>
                                        </p:cTn>
                                        <p:tgtEl>
                                          <p:spTgt spid="87"/>
                                        </p:tgtEl>
                                      </p:cBhvr>
                                      <p:to x="100000" y="100000"/>
                                    </p:animScale>
                                    <p:animScale>
                                      <p:cBhvr>
                                        <p:cTn id="301" dur="26">
                                          <p:stCondLst>
                                            <p:cond delay="1642"/>
                                          </p:stCondLst>
                                        </p:cTn>
                                        <p:tgtEl>
                                          <p:spTgt spid="87"/>
                                        </p:tgtEl>
                                      </p:cBhvr>
                                      <p:to x="100000" y="90000"/>
                                    </p:animScale>
                                    <p:animScale>
                                      <p:cBhvr>
                                        <p:cTn id="302" dur="166" decel="50000">
                                          <p:stCondLst>
                                            <p:cond delay="1668"/>
                                          </p:stCondLst>
                                        </p:cTn>
                                        <p:tgtEl>
                                          <p:spTgt spid="87"/>
                                        </p:tgtEl>
                                      </p:cBhvr>
                                      <p:to x="100000" y="100000"/>
                                    </p:animScale>
                                    <p:animScale>
                                      <p:cBhvr>
                                        <p:cTn id="303" dur="26">
                                          <p:stCondLst>
                                            <p:cond delay="1808"/>
                                          </p:stCondLst>
                                        </p:cTn>
                                        <p:tgtEl>
                                          <p:spTgt spid="87"/>
                                        </p:tgtEl>
                                      </p:cBhvr>
                                      <p:to x="100000" y="95000"/>
                                    </p:animScale>
                                    <p:animScale>
                                      <p:cBhvr>
                                        <p:cTn id="304" dur="166" decel="50000">
                                          <p:stCondLst>
                                            <p:cond delay="1834"/>
                                          </p:stCondLst>
                                        </p:cTn>
                                        <p:tgtEl>
                                          <p:spTgt spid="87"/>
                                        </p:tgtEl>
                                      </p:cBhvr>
                                      <p:to x="100000" y="100000"/>
                                    </p:animScale>
                                  </p:childTnLst>
                                </p:cTn>
                              </p:par>
                              <p:par>
                                <p:cTn id="305" presetID="26" presetClass="entr" presetSubtype="0" fill="hold" grpId="0" nodeType="withEffect">
                                  <p:stCondLst>
                                    <p:cond delay="0"/>
                                  </p:stCondLst>
                                  <p:childTnLst>
                                    <p:set>
                                      <p:cBhvr>
                                        <p:cTn id="306" dur="1" fill="hold">
                                          <p:stCondLst>
                                            <p:cond delay="0"/>
                                          </p:stCondLst>
                                        </p:cTn>
                                        <p:tgtEl>
                                          <p:spTgt spid="77"/>
                                        </p:tgtEl>
                                        <p:attrNameLst>
                                          <p:attrName>style.visibility</p:attrName>
                                        </p:attrNameLst>
                                      </p:cBhvr>
                                      <p:to>
                                        <p:strVal val="visible"/>
                                      </p:to>
                                    </p:set>
                                    <p:animEffect transition="in" filter="wipe(down)">
                                      <p:cBhvr>
                                        <p:cTn id="307" dur="580">
                                          <p:stCondLst>
                                            <p:cond delay="0"/>
                                          </p:stCondLst>
                                        </p:cTn>
                                        <p:tgtEl>
                                          <p:spTgt spid="77"/>
                                        </p:tgtEl>
                                      </p:cBhvr>
                                    </p:animEffect>
                                    <p:anim calcmode="lin" valueType="num">
                                      <p:cBhvr>
                                        <p:cTn id="308"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309"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310"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311"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312"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313" dur="26">
                                          <p:stCondLst>
                                            <p:cond delay="650"/>
                                          </p:stCondLst>
                                        </p:cTn>
                                        <p:tgtEl>
                                          <p:spTgt spid="77"/>
                                        </p:tgtEl>
                                      </p:cBhvr>
                                      <p:to x="100000" y="60000"/>
                                    </p:animScale>
                                    <p:animScale>
                                      <p:cBhvr>
                                        <p:cTn id="314" dur="166" decel="50000">
                                          <p:stCondLst>
                                            <p:cond delay="676"/>
                                          </p:stCondLst>
                                        </p:cTn>
                                        <p:tgtEl>
                                          <p:spTgt spid="77"/>
                                        </p:tgtEl>
                                      </p:cBhvr>
                                      <p:to x="100000" y="100000"/>
                                    </p:animScale>
                                    <p:animScale>
                                      <p:cBhvr>
                                        <p:cTn id="315" dur="26">
                                          <p:stCondLst>
                                            <p:cond delay="1312"/>
                                          </p:stCondLst>
                                        </p:cTn>
                                        <p:tgtEl>
                                          <p:spTgt spid="77"/>
                                        </p:tgtEl>
                                      </p:cBhvr>
                                      <p:to x="100000" y="80000"/>
                                    </p:animScale>
                                    <p:animScale>
                                      <p:cBhvr>
                                        <p:cTn id="316" dur="166" decel="50000">
                                          <p:stCondLst>
                                            <p:cond delay="1338"/>
                                          </p:stCondLst>
                                        </p:cTn>
                                        <p:tgtEl>
                                          <p:spTgt spid="77"/>
                                        </p:tgtEl>
                                      </p:cBhvr>
                                      <p:to x="100000" y="100000"/>
                                    </p:animScale>
                                    <p:animScale>
                                      <p:cBhvr>
                                        <p:cTn id="317" dur="26">
                                          <p:stCondLst>
                                            <p:cond delay="1642"/>
                                          </p:stCondLst>
                                        </p:cTn>
                                        <p:tgtEl>
                                          <p:spTgt spid="77"/>
                                        </p:tgtEl>
                                      </p:cBhvr>
                                      <p:to x="100000" y="90000"/>
                                    </p:animScale>
                                    <p:animScale>
                                      <p:cBhvr>
                                        <p:cTn id="318" dur="166" decel="50000">
                                          <p:stCondLst>
                                            <p:cond delay="1668"/>
                                          </p:stCondLst>
                                        </p:cTn>
                                        <p:tgtEl>
                                          <p:spTgt spid="77"/>
                                        </p:tgtEl>
                                      </p:cBhvr>
                                      <p:to x="100000" y="100000"/>
                                    </p:animScale>
                                    <p:animScale>
                                      <p:cBhvr>
                                        <p:cTn id="319" dur="26">
                                          <p:stCondLst>
                                            <p:cond delay="1808"/>
                                          </p:stCondLst>
                                        </p:cTn>
                                        <p:tgtEl>
                                          <p:spTgt spid="77"/>
                                        </p:tgtEl>
                                      </p:cBhvr>
                                      <p:to x="100000" y="95000"/>
                                    </p:animScale>
                                    <p:animScale>
                                      <p:cBhvr>
                                        <p:cTn id="320" dur="166" decel="50000">
                                          <p:stCondLst>
                                            <p:cond delay="1834"/>
                                          </p:stCondLst>
                                        </p:cTn>
                                        <p:tgtEl>
                                          <p:spTgt spid="77"/>
                                        </p:tgtEl>
                                      </p:cBhvr>
                                      <p:to x="100000" y="100000"/>
                                    </p:animScale>
                                  </p:childTnLst>
                                </p:cTn>
                              </p:par>
                              <p:par>
                                <p:cTn id="321" presetID="26" presetClass="entr" presetSubtype="0" fill="hold" grpId="0" nodeType="withEffect">
                                  <p:stCondLst>
                                    <p:cond delay="0"/>
                                  </p:stCondLst>
                                  <p:childTnLst>
                                    <p:set>
                                      <p:cBhvr>
                                        <p:cTn id="322" dur="1" fill="hold">
                                          <p:stCondLst>
                                            <p:cond delay="0"/>
                                          </p:stCondLst>
                                        </p:cTn>
                                        <p:tgtEl>
                                          <p:spTgt spid="88"/>
                                        </p:tgtEl>
                                        <p:attrNameLst>
                                          <p:attrName>style.visibility</p:attrName>
                                        </p:attrNameLst>
                                      </p:cBhvr>
                                      <p:to>
                                        <p:strVal val="visible"/>
                                      </p:to>
                                    </p:set>
                                    <p:animEffect transition="in" filter="wipe(down)">
                                      <p:cBhvr>
                                        <p:cTn id="323" dur="580">
                                          <p:stCondLst>
                                            <p:cond delay="0"/>
                                          </p:stCondLst>
                                        </p:cTn>
                                        <p:tgtEl>
                                          <p:spTgt spid="88"/>
                                        </p:tgtEl>
                                      </p:cBhvr>
                                    </p:animEffect>
                                    <p:anim calcmode="lin" valueType="num">
                                      <p:cBhvr>
                                        <p:cTn id="324"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325"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326"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327"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328"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329" dur="26">
                                          <p:stCondLst>
                                            <p:cond delay="650"/>
                                          </p:stCondLst>
                                        </p:cTn>
                                        <p:tgtEl>
                                          <p:spTgt spid="88"/>
                                        </p:tgtEl>
                                      </p:cBhvr>
                                      <p:to x="100000" y="60000"/>
                                    </p:animScale>
                                    <p:animScale>
                                      <p:cBhvr>
                                        <p:cTn id="330" dur="166" decel="50000">
                                          <p:stCondLst>
                                            <p:cond delay="676"/>
                                          </p:stCondLst>
                                        </p:cTn>
                                        <p:tgtEl>
                                          <p:spTgt spid="88"/>
                                        </p:tgtEl>
                                      </p:cBhvr>
                                      <p:to x="100000" y="100000"/>
                                    </p:animScale>
                                    <p:animScale>
                                      <p:cBhvr>
                                        <p:cTn id="331" dur="26">
                                          <p:stCondLst>
                                            <p:cond delay="1312"/>
                                          </p:stCondLst>
                                        </p:cTn>
                                        <p:tgtEl>
                                          <p:spTgt spid="88"/>
                                        </p:tgtEl>
                                      </p:cBhvr>
                                      <p:to x="100000" y="80000"/>
                                    </p:animScale>
                                    <p:animScale>
                                      <p:cBhvr>
                                        <p:cTn id="332" dur="166" decel="50000">
                                          <p:stCondLst>
                                            <p:cond delay="1338"/>
                                          </p:stCondLst>
                                        </p:cTn>
                                        <p:tgtEl>
                                          <p:spTgt spid="88"/>
                                        </p:tgtEl>
                                      </p:cBhvr>
                                      <p:to x="100000" y="100000"/>
                                    </p:animScale>
                                    <p:animScale>
                                      <p:cBhvr>
                                        <p:cTn id="333" dur="26">
                                          <p:stCondLst>
                                            <p:cond delay="1642"/>
                                          </p:stCondLst>
                                        </p:cTn>
                                        <p:tgtEl>
                                          <p:spTgt spid="88"/>
                                        </p:tgtEl>
                                      </p:cBhvr>
                                      <p:to x="100000" y="90000"/>
                                    </p:animScale>
                                    <p:animScale>
                                      <p:cBhvr>
                                        <p:cTn id="334" dur="166" decel="50000">
                                          <p:stCondLst>
                                            <p:cond delay="1668"/>
                                          </p:stCondLst>
                                        </p:cTn>
                                        <p:tgtEl>
                                          <p:spTgt spid="88"/>
                                        </p:tgtEl>
                                      </p:cBhvr>
                                      <p:to x="100000" y="100000"/>
                                    </p:animScale>
                                    <p:animScale>
                                      <p:cBhvr>
                                        <p:cTn id="335" dur="26">
                                          <p:stCondLst>
                                            <p:cond delay="1808"/>
                                          </p:stCondLst>
                                        </p:cTn>
                                        <p:tgtEl>
                                          <p:spTgt spid="88"/>
                                        </p:tgtEl>
                                      </p:cBhvr>
                                      <p:to x="100000" y="95000"/>
                                    </p:animScale>
                                    <p:animScale>
                                      <p:cBhvr>
                                        <p:cTn id="336" dur="166" decel="50000">
                                          <p:stCondLst>
                                            <p:cond delay="1834"/>
                                          </p:stCondLst>
                                        </p:cTn>
                                        <p:tgtEl>
                                          <p:spTgt spid="88"/>
                                        </p:tgtEl>
                                      </p:cBhvr>
                                      <p:to x="100000" y="100000"/>
                                    </p:animScale>
                                  </p:childTnLst>
                                </p:cTn>
                              </p:par>
                              <p:par>
                                <p:cTn id="337" presetID="26" presetClass="entr" presetSubtype="0" fill="hold" grpId="0" nodeType="withEffect">
                                  <p:stCondLst>
                                    <p:cond delay="0"/>
                                  </p:stCondLst>
                                  <p:childTnLst>
                                    <p:set>
                                      <p:cBhvr>
                                        <p:cTn id="338" dur="1" fill="hold">
                                          <p:stCondLst>
                                            <p:cond delay="0"/>
                                          </p:stCondLst>
                                        </p:cTn>
                                        <p:tgtEl>
                                          <p:spTgt spid="90"/>
                                        </p:tgtEl>
                                        <p:attrNameLst>
                                          <p:attrName>style.visibility</p:attrName>
                                        </p:attrNameLst>
                                      </p:cBhvr>
                                      <p:to>
                                        <p:strVal val="visible"/>
                                      </p:to>
                                    </p:set>
                                    <p:animEffect transition="in" filter="wipe(down)">
                                      <p:cBhvr>
                                        <p:cTn id="339" dur="580">
                                          <p:stCondLst>
                                            <p:cond delay="0"/>
                                          </p:stCondLst>
                                        </p:cTn>
                                        <p:tgtEl>
                                          <p:spTgt spid="90"/>
                                        </p:tgtEl>
                                      </p:cBhvr>
                                    </p:animEffect>
                                    <p:anim calcmode="lin" valueType="num">
                                      <p:cBhvr>
                                        <p:cTn id="340"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341"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342"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343"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344"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345" dur="26">
                                          <p:stCondLst>
                                            <p:cond delay="650"/>
                                          </p:stCondLst>
                                        </p:cTn>
                                        <p:tgtEl>
                                          <p:spTgt spid="90"/>
                                        </p:tgtEl>
                                      </p:cBhvr>
                                      <p:to x="100000" y="60000"/>
                                    </p:animScale>
                                    <p:animScale>
                                      <p:cBhvr>
                                        <p:cTn id="346" dur="166" decel="50000">
                                          <p:stCondLst>
                                            <p:cond delay="676"/>
                                          </p:stCondLst>
                                        </p:cTn>
                                        <p:tgtEl>
                                          <p:spTgt spid="90"/>
                                        </p:tgtEl>
                                      </p:cBhvr>
                                      <p:to x="100000" y="100000"/>
                                    </p:animScale>
                                    <p:animScale>
                                      <p:cBhvr>
                                        <p:cTn id="347" dur="26">
                                          <p:stCondLst>
                                            <p:cond delay="1312"/>
                                          </p:stCondLst>
                                        </p:cTn>
                                        <p:tgtEl>
                                          <p:spTgt spid="90"/>
                                        </p:tgtEl>
                                      </p:cBhvr>
                                      <p:to x="100000" y="80000"/>
                                    </p:animScale>
                                    <p:animScale>
                                      <p:cBhvr>
                                        <p:cTn id="348" dur="166" decel="50000">
                                          <p:stCondLst>
                                            <p:cond delay="1338"/>
                                          </p:stCondLst>
                                        </p:cTn>
                                        <p:tgtEl>
                                          <p:spTgt spid="90"/>
                                        </p:tgtEl>
                                      </p:cBhvr>
                                      <p:to x="100000" y="100000"/>
                                    </p:animScale>
                                    <p:animScale>
                                      <p:cBhvr>
                                        <p:cTn id="349" dur="26">
                                          <p:stCondLst>
                                            <p:cond delay="1642"/>
                                          </p:stCondLst>
                                        </p:cTn>
                                        <p:tgtEl>
                                          <p:spTgt spid="90"/>
                                        </p:tgtEl>
                                      </p:cBhvr>
                                      <p:to x="100000" y="90000"/>
                                    </p:animScale>
                                    <p:animScale>
                                      <p:cBhvr>
                                        <p:cTn id="350" dur="166" decel="50000">
                                          <p:stCondLst>
                                            <p:cond delay="1668"/>
                                          </p:stCondLst>
                                        </p:cTn>
                                        <p:tgtEl>
                                          <p:spTgt spid="90"/>
                                        </p:tgtEl>
                                      </p:cBhvr>
                                      <p:to x="100000" y="100000"/>
                                    </p:animScale>
                                    <p:animScale>
                                      <p:cBhvr>
                                        <p:cTn id="351" dur="26">
                                          <p:stCondLst>
                                            <p:cond delay="1808"/>
                                          </p:stCondLst>
                                        </p:cTn>
                                        <p:tgtEl>
                                          <p:spTgt spid="90"/>
                                        </p:tgtEl>
                                      </p:cBhvr>
                                      <p:to x="100000" y="95000"/>
                                    </p:animScale>
                                    <p:animScale>
                                      <p:cBhvr>
                                        <p:cTn id="352" dur="166" decel="50000">
                                          <p:stCondLst>
                                            <p:cond delay="1834"/>
                                          </p:stCondLst>
                                        </p:cTn>
                                        <p:tgtEl>
                                          <p:spTgt spid="90"/>
                                        </p:tgtEl>
                                      </p:cBhvr>
                                      <p:to x="100000" y="100000"/>
                                    </p:animScale>
                                  </p:childTnLst>
                                </p:cTn>
                              </p:par>
                              <p:par>
                                <p:cTn id="353" presetID="26" presetClass="entr" presetSubtype="0" fill="hold" grpId="0" nodeType="withEffect">
                                  <p:stCondLst>
                                    <p:cond delay="0"/>
                                  </p:stCondLst>
                                  <p:childTnLst>
                                    <p:set>
                                      <p:cBhvr>
                                        <p:cTn id="354" dur="1" fill="hold">
                                          <p:stCondLst>
                                            <p:cond delay="0"/>
                                          </p:stCondLst>
                                        </p:cTn>
                                        <p:tgtEl>
                                          <p:spTgt spid="89"/>
                                        </p:tgtEl>
                                        <p:attrNameLst>
                                          <p:attrName>style.visibility</p:attrName>
                                        </p:attrNameLst>
                                      </p:cBhvr>
                                      <p:to>
                                        <p:strVal val="visible"/>
                                      </p:to>
                                    </p:set>
                                    <p:animEffect transition="in" filter="wipe(down)">
                                      <p:cBhvr>
                                        <p:cTn id="355" dur="580">
                                          <p:stCondLst>
                                            <p:cond delay="0"/>
                                          </p:stCondLst>
                                        </p:cTn>
                                        <p:tgtEl>
                                          <p:spTgt spid="89"/>
                                        </p:tgtEl>
                                      </p:cBhvr>
                                    </p:animEffect>
                                    <p:anim calcmode="lin" valueType="num">
                                      <p:cBhvr>
                                        <p:cTn id="356"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357"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358"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359"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360"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361" dur="26">
                                          <p:stCondLst>
                                            <p:cond delay="650"/>
                                          </p:stCondLst>
                                        </p:cTn>
                                        <p:tgtEl>
                                          <p:spTgt spid="89"/>
                                        </p:tgtEl>
                                      </p:cBhvr>
                                      <p:to x="100000" y="60000"/>
                                    </p:animScale>
                                    <p:animScale>
                                      <p:cBhvr>
                                        <p:cTn id="362" dur="166" decel="50000">
                                          <p:stCondLst>
                                            <p:cond delay="676"/>
                                          </p:stCondLst>
                                        </p:cTn>
                                        <p:tgtEl>
                                          <p:spTgt spid="89"/>
                                        </p:tgtEl>
                                      </p:cBhvr>
                                      <p:to x="100000" y="100000"/>
                                    </p:animScale>
                                    <p:animScale>
                                      <p:cBhvr>
                                        <p:cTn id="363" dur="26">
                                          <p:stCondLst>
                                            <p:cond delay="1312"/>
                                          </p:stCondLst>
                                        </p:cTn>
                                        <p:tgtEl>
                                          <p:spTgt spid="89"/>
                                        </p:tgtEl>
                                      </p:cBhvr>
                                      <p:to x="100000" y="80000"/>
                                    </p:animScale>
                                    <p:animScale>
                                      <p:cBhvr>
                                        <p:cTn id="364" dur="166" decel="50000">
                                          <p:stCondLst>
                                            <p:cond delay="1338"/>
                                          </p:stCondLst>
                                        </p:cTn>
                                        <p:tgtEl>
                                          <p:spTgt spid="89"/>
                                        </p:tgtEl>
                                      </p:cBhvr>
                                      <p:to x="100000" y="100000"/>
                                    </p:animScale>
                                    <p:animScale>
                                      <p:cBhvr>
                                        <p:cTn id="365" dur="26">
                                          <p:stCondLst>
                                            <p:cond delay="1642"/>
                                          </p:stCondLst>
                                        </p:cTn>
                                        <p:tgtEl>
                                          <p:spTgt spid="89"/>
                                        </p:tgtEl>
                                      </p:cBhvr>
                                      <p:to x="100000" y="90000"/>
                                    </p:animScale>
                                    <p:animScale>
                                      <p:cBhvr>
                                        <p:cTn id="366" dur="166" decel="50000">
                                          <p:stCondLst>
                                            <p:cond delay="1668"/>
                                          </p:stCondLst>
                                        </p:cTn>
                                        <p:tgtEl>
                                          <p:spTgt spid="89"/>
                                        </p:tgtEl>
                                      </p:cBhvr>
                                      <p:to x="100000" y="100000"/>
                                    </p:animScale>
                                    <p:animScale>
                                      <p:cBhvr>
                                        <p:cTn id="367" dur="26">
                                          <p:stCondLst>
                                            <p:cond delay="1808"/>
                                          </p:stCondLst>
                                        </p:cTn>
                                        <p:tgtEl>
                                          <p:spTgt spid="89"/>
                                        </p:tgtEl>
                                      </p:cBhvr>
                                      <p:to x="100000" y="95000"/>
                                    </p:animScale>
                                    <p:animScale>
                                      <p:cBhvr>
                                        <p:cTn id="368" dur="166" decel="50000">
                                          <p:stCondLst>
                                            <p:cond delay="1834"/>
                                          </p:stCondLst>
                                        </p:cTn>
                                        <p:tgtEl>
                                          <p:spTgt spid="89"/>
                                        </p:tgtEl>
                                      </p:cBhvr>
                                      <p:to x="100000" y="100000"/>
                                    </p:animScale>
                                  </p:childTnLst>
                                </p:cTn>
                              </p:par>
                              <p:par>
                                <p:cTn id="369" presetID="26" presetClass="entr" presetSubtype="0" fill="hold" grpId="0" nodeType="withEffect">
                                  <p:stCondLst>
                                    <p:cond delay="0"/>
                                  </p:stCondLst>
                                  <p:childTnLst>
                                    <p:set>
                                      <p:cBhvr>
                                        <p:cTn id="370" dur="1" fill="hold">
                                          <p:stCondLst>
                                            <p:cond delay="0"/>
                                          </p:stCondLst>
                                        </p:cTn>
                                        <p:tgtEl>
                                          <p:spTgt spid="30"/>
                                        </p:tgtEl>
                                        <p:attrNameLst>
                                          <p:attrName>style.visibility</p:attrName>
                                        </p:attrNameLst>
                                      </p:cBhvr>
                                      <p:to>
                                        <p:strVal val="visible"/>
                                      </p:to>
                                    </p:set>
                                    <p:animEffect transition="in" filter="wipe(down)">
                                      <p:cBhvr>
                                        <p:cTn id="371" dur="580">
                                          <p:stCondLst>
                                            <p:cond delay="0"/>
                                          </p:stCondLst>
                                        </p:cTn>
                                        <p:tgtEl>
                                          <p:spTgt spid="30"/>
                                        </p:tgtEl>
                                      </p:cBhvr>
                                    </p:animEffect>
                                    <p:anim calcmode="lin" valueType="num">
                                      <p:cBhvr>
                                        <p:cTn id="37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7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7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7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7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77" dur="26">
                                          <p:stCondLst>
                                            <p:cond delay="650"/>
                                          </p:stCondLst>
                                        </p:cTn>
                                        <p:tgtEl>
                                          <p:spTgt spid="30"/>
                                        </p:tgtEl>
                                      </p:cBhvr>
                                      <p:to x="100000" y="60000"/>
                                    </p:animScale>
                                    <p:animScale>
                                      <p:cBhvr>
                                        <p:cTn id="378" dur="166" decel="50000">
                                          <p:stCondLst>
                                            <p:cond delay="676"/>
                                          </p:stCondLst>
                                        </p:cTn>
                                        <p:tgtEl>
                                          <p:spTgt spid="30"/>
                                        </p:tgtEl>
                                      </p:cBhvr>
                                      <p:to x="100000" y="100000"/>
                                    </p:animScale>
                                    <p:animScale>
                                      <p:cBhvr>
                                        <p:cTn id="379" dur="26">
                                          <p:stCondLst>
                                            <p:cond delay="1312"/>
                                          </p:stCondLst>
                                        </p:cTn>
                                        <p:tgtEl>
                                          <p:spTgt spid="30"/>
                                        </p:tgtEl>
                                      </p:cBhvr>
                                      <p:to x="100000" y="80000"/>
                                    </p:animScale>
                                    <p:animScale>
                                      <p:cBhvr>
                                        <p:cTn id="380" dur="166" decel="50000">
                                          <p:stCondLst>
                                            <p:cond delay="1338"/>
                                          </p:stCondLst>
                                        </p:cTn>
                                        <p:tgtEl>
                                          <p:spTgt spid="30"/>
                                        </p:tgtEl>
                                      </p:cBhvr>
                                      <p:to x="100000" y="100000"/>
                                    </p:animScale>
                                    <p:animScale>
                                      <p:cBhvr>
                                        <p:cTn id="381" dur="26">
                                          <p:stCondLst>
                                            <p:cond delay="1642"/>
                                          </p:stCondLst>
                                        </p:cTn>
                                        <p:tgtEl>
                                          <p:spTgt spid="30"/>
                                        </p:tgtEl>
                                      </p:cBhvr>
                                      <p:to x="100000" y="90000"/>
                                    </p:animScale>
                                    <p:animScale>
                                      <p:cBhvr>
                                        <p:cTn id="382" dur="166" decel="50000">
                                          <p:stCondLst>
                                            <p:cond delay="1668"/>
                                          </p:stCondLst>
                                        </p:cTn>
                                        <p:tgtEl>
                                          <p:spTgt spid="30"/>
                                        </p:tgtEl>
                                      </p:cBhvr>
                                      <p:to x="100000" y="100000"/>
                                    </p:animScale>
                                    <p:animScale>
                                      <p:cBhvr>
                                        <p:cTn id="383" dur="26">
                                          <p:stCondLst>
                                            <p:cond delay="1808"/>
                                          </p:stCondLst>
                                        </p:cTn>
                                        <p:tgtEl>
                                          <p:spTgt spid="30"/>
                                        </p:tgtEl>
                                      </p:cBhvr>
                                      <p:to x="100000" y="95000"/>
                                    </p:animScale>
                                    <p:animScale>
                                      <p:cBhvr>
                                        <p:cTn id="384" dur="166" decel="50000">
                                          <p:stCondLst>
                                            <p:cond delay="1834"/>
                                          </p:stCondLst>
                                        </p:cTn>
                                        <p:tgtEl>
                                          <p:spTgt spid="30"/>
                                        </p:tgtEl>
                                      </p:cBhvr>
                                      <p:to x="100000" y="100000"/>
                                    </p:animScale>
                                  </p:childTnLst>
                                </p:cTn>
                              </p:par>
                              <p:par>
                                <p:cTn id="385" presetID="26" presetClass="entr" presetSubtype="0" fill="hold" grpId="0" nodeType="withEffect">
                                  <p:stCondLst>
                                    <p:cond delay="0"/>
                                  </p:stCondLst>
                                  <p:childTnLst>
                                    <p:set>
                                      <p:cBhvr>
                                        <p:cTn id="386" dur="1" fill="hold">
                                          <p:stCondLst>
                                            <p:cond delay="0"/>
                                          </p:stCondLst>
                                        </p:cTn>
                                        <p:tgtEl>
                                          <p:spTgt spid="31"/>
                                        </p:tgtEl>
                                        <p:attrNameLst>
                                          <p:attrName>style.visibility</p:attrName>
                                        </p:attrNameLst>
                                      </p:cBhvr>
                                      <p:to>
                                        <p:strVal val="visible"/>
                                      </p:to>
                                    </p:set>
                                    <p:animEffect transition="in" filter="wipe(down)">
                                      <p:cBhvr>
                                        <p:cTn id="387" dur="580">
                                          <p:stCondLst>
                                            <p:cond delay="0"/>
                                          </p:stCondLst>
                                        </p:cTn>
                                        <p:tgtEl>
                                          <p:spTgt spid="31"/>
                                        </p:tgtEl>
                                      </p:cBhvr>
                                    </p:animEffect>
                                    <p:anim calcmode="lin" valueType="num">
                                      <p:cBhvr>
                                        <p:cTn id="38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8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9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9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9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93" dur="26">
                                          <p:stCondLst>
                                            <p:cond delay="650"/>
                                          </p:stCondLst>
                                        </p:cTn>
                                        <p:tgtEl>
                                          <p:spTgt spid="31"/>
                                        </p:tgtEl>
                                      </p:cBhvr>
                                      <p:to x="100000" y="60000"/>
                                    </p:animScale>
                                    <p:animScale>
                                      <p:cBhvr>
                                        <p:cTn id="394" dur="166" decel="50000">
                                          <p:stCondLst>
                                            <p:cond delay="676"/>
                                          </p:stCondLst>
                                        </p:cTn>
                                        <p:tgtEl>
                                          <p:spTgt spid="31"/>
                                        </p:tgtEl>
                                      </p:cBhvr>
                                      <p:to x="100000" y="100000"/>
                                    </p:animScale>
                                    <p:animScale>
                                      <p:cBhvr>
                                        <p:cTn id="395" dur="26">
                                          <p:stCondLst>
                                            <p:cond delay="1312"/>
                                          </p:stCondLst>
                                        </p:cTn>
                                        <p:tgtEl>
                                          <p:spTgt spid="31"/>
                                        </p:tgtEl>
                                      </p:cBhvr>
                                      <p:to x="100000" y="80000"/>
                                    </p:animScale>
                                    <p:animScale>
                                      <p:cBhvr>
                                        <p:cTn id="396" dur="166" decel="50000">
                                          <p:stCondLst>
                                            <p:cond delay="1338"/>
                                          </p:stCondLst>
                                        </p:cTn>
                                        <p:tgtEl>
                                          <p:spTgt spid="31"/>
                                        </p:tgtEl>
                                      </p:cBhvr>
                                      <p:to x="100000" y="100000"/>
                                    </p:animScale>
                                    <p:animScale>
                                      <p:cBhvr>
                                        <p:cTn id="397" dur="26">
                                          <p:stCondLst>
                                            <p:cond delay="1642"/>
                                          </p:stCondLst>
                                        </p:cTn>
                                        <p:tgtEl>
                                          <p:spTgt spid="31"/>
                                        </p:tgtEl>
                                      </p:cBhvr>
                                      <p:to x="100000" y="90000"/>
                                    </p:animScale>
                                    <p:animScale>
                                      <p:cBhvr>
                                        <p:cTn id="398" dur="166" decel="50000">
                                          <p:stCondLst>
                                            <p:cond delay="1668"/>
                                          </p:stCondLst>
                                        </p:cTn>
                                        <p:tgtEl>
                                          <p:spTgt spid="31"/>
                                        </p:tgtEl>
                                      </p:cBhvr>
                                      <p:to x="100000" y="100000"/>
                                    </p:animScale>
                                    <p:animScale>
                                      <p:cBhvr>
                                        <p:cTn id="399" dur="26">
                                          <p:stCondLst>
                                            <p:cond delay="1808"/>
                                          </p:stCondLst>
                                        </p:cTn>
                                        <p:tgtEl>
                                          <p:spTgt spid="31"/>
                                        </p:tgtEl>
                                      </p:cBhvr>
                                      <p:to x="100000" y="95000"/>
                                    </p:animScale>
                                    <p:animScale>
                                      <p:cBhvr>
                                        <p:cTn id="400" dur="166" decel="50000">
                                          <p:stCondLst>
                                            <p:cond delay="1834"/>
                                          </p:stCondLst>
                                        </p:cTn>
                                        <p:tgtEl>
                                          <p:spTgt spid="31"/>
                                        </p:tgtEl>
                                      </p:cBhvr>
                                      <p:to x="100000" y="100000"/>
                                    </p:animScale>
                                  </p:childTnLst>
                                </p:cTn>
                              </p:par>
                              <p:par>
                                <p:cTn id="401" presetID="26" presetClass="entr" presetSubtype="0" fill="hold" grpId="0" nodeType="withEffect">
                                  <p:stCondLst>
                                    <p:cond delay="0"/>
                                  </p:stCondLst>
                                  <p:childTnLst>
                                    <p:set>
                                      <p:cBhvr>
                                        <p:cTn id="402" dur="1" fill="hold">
                                          <p:stCondLst>
                                            <p:cond delay="0"/>
                                          </p:stCondLst>
                                        </p:cTn>
                                        <p:tgtEl>
                                          <p:spTgt spid="68"/>
                                        </p:tgtEl>
                                        <p:attrNameLst>
                                          <p:attrName>style.visibility</p:attrName>
                                        </p:attrNameLst>
                                      </p:cBhvr>
                                      <p:to>
                                        <p:strVal val="visible"/>
                                      </p:to>
                                    </p:set>
                                    <p:animEffect transition="in" filter="wipe(down)">
                                      <p:cBhvr>
                                        <p:cTn id="403" dur="580">
                                          <p:stCondLst>
                                            <p:cond delay="0"/>
                                          </p:stCondLst>
                                        </p:cTn>
                                        <p:tgtEl>
                                          <p:spTgt spid="68"/>
                                        </p:tgtEl>
                                      </p:cBhvr>
                                    </p:animEffect>
                                    <p:anim calcmode="lin" valueType="num">
                                      <p:cBhvr>
                                        <p:cTn id="404"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405"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406"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407"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408"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409" dur="26">
                                          <p:stCondLst>
                                            <p:cond delay="650"/>
                                          </p:stCondLst>
                                        </p:cTn>
                                        <p:tgtEl>
                                          <p:spTgt spid="68"/>
                                        </p:tgtEl>
                                      </p:cBhvr>
                                      <p:to x="100000" y="60000"/>
                                    </p:animScale>
                                    <p:animScale>
                                      <p:cBhvr>
                                        <p:cTn id="410" dur="166" decel="50000">
                                          <p:stCondLst>
                                            <p:cond delay="676"/>
                                          </p:stCondLst>
                                        </p:cTn>
                                        <p:tgtEl>
                                          <p:spTgt spid="68"/>
                                        </p:tgtEl>
                                      </p:cBhvr>
                                      <p:to x="100000" y="100000"/>
                                    </p:animScale>
                                    <p:animScale>
                                      <p:cBhvr>
                                        <p:cTn id="411" dur="26">
                                          <p:stCondLst>
                                            <p:cond delay="1312"/>
                                          </p:stCondLst>
                                        </p:cTn>
                                        <p:tgtEl>
                                          <p:spTgt spid="68"/>
                                        </p:tgtEl>
                                      </p:cBhvr>
                                      <p:to x="100000" y="80000"/>
                                    </p:animScale>
                                    <p:animScale>
                                      <p:cBhvr>
                                        <p:cTn id="412" dur="166" decel="50000">
                                          <p:stCondLst>
                                            <p:cond delay="1338"/>
                                          </p:stCondLst>
                                        </p:cTn>
                                        <p:tgtEl>
                                          <p:spTgt spid="68"/>
                                        </p:tgtEl>
                                      </p:cBhvr>
                                      <p:to x="100000" y="100000"/>
                                    </p:animScale>
                                    <p:animScale>
                                      <p:cBhvr>
                                        <p:cTn id="413" dur="26">
                                          <p:stCondLst>
                                            <p:cond delay="1642"/>
                                          </p:stCondLst>
                                        </p:cTn>
                                        <p:tgtEl>
                                          <p:spTgt spid="68"/>
                                        </p:tgtEl>
                                      </p:cBhvr>
                                      <p:to x="100000" y="90000"/>
                                    </p:animScale>
                                    <p:animScale>
                                      <p:cBhvr>
                                        <p:cTn id="414" dur="166" decel="50000">
                                          <p:stCondLst>
                                            <p:cond delay="1668"/>
                                          </p:stCondLst>
                                        </p:cTn>
                                        <p:tgtEl>
                                          <p:spTgt spid="68"/>
                                        </p:tgtEl>
                                      </p:cBhvr>
                                      <p:to x="100000" y="100000"/>
                                    </p:animScale>
                                    <p:animScale>
                                      <p:cBhvr>
                                        <p:cTn id="415" dur="26">
                                          <p:stCondLst>
                                            <p:cond delay="1808"/>
                                          </p:stCondLst>
                                        </p:cTn>
                                        <p:tgtEl>
                                          <p:spTgt spid="68"/>
                                        </p:tgtEl>
                                      </p:cBhvr>
                                      <p:to x="100000" y="95000"/>
                                    </p:animScale>
                                    <p:animScale>
                                      <p:cBhvr>
                                        <p:cTn id="416" dur="166" decel="50000">
                                          <p:stCondLst>
                                            <p:cond delay="1834"/>
                                          </p:stCondLst>
                                        </p:cTn>
                                        <p:tgtEl>
                                          <p:spTgt spid="68"/>
                                        </p:tgtEl>
                                      </p:cBhvr>
                                      <p:to x="100000" y="100000"/>
                                    </p:animScale>
                                  </p:childTnLst>
                                </p:cTn>
                              </p:par>
                              <p:par>
                                <p:cTn id="417" presetID="26" presetClass="entr" presetSubtype="0" fill="hold" grpId="0" nodeType="withEffect">
                                  <p:stCondLst>
                                    <p:cond delay="0"/>
                                  </p:stCondLst>
                                  <p:childTnLst>
                                    <p:set>
                                      <p:cBhvr>
                                        <p:cTn id="418" dur="1" fill="hold">
                                          <p:stCondLst>
                                            <p:cond delay="0"/>
                                          </p:stCondLst>
                                        </p:cTn>
                                        <p:tgtEl>
                                          <p:spTgt spid="65"/>
                                        </p:tgtEl>
                                        <p:attrNameLst>
                                          <p:attrName>style.visibility</p:attrName>
                                        </p:attrNameLst>
                                      </p:cBhvr>
                                      <p:to>
                                        <p:strVal val="visible"/>
                                      </p:to>
                                    </p:set>
                                    <p:animEffect transition="in" filter="wipe(down)">
                                      <p:cBhvr>
                                        <p:cTn id="419" dur="580">
                                          <p:stCondLst>
                                            <p:cond delay="0"/>
                                          </p:stCondLst>
                                        </p:cTn>
                                        <p:tgtEl>
                                          <p:spTgt spid="65"/>
                                        </p:tgtEl>
                                      </p:cBhvr>
                                    </p:animEffect>
                                    <p:anim calcmode="lin" valueType="num">
                                      <p:cBhvr>
                                        <p:cTn id="420" dur="1822"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421" dur="664"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422" dur="664" tmFilter="0, 0; 0.125,0.2665; 0.25,0.4; 0.375,0.465; 0.5,0.5;  0.625,0.535; 0.75,0.6; 0.875,0.7335; 1,1">
                                          <p:stCondLst>
                                            <p:cond delay="664"/>
                                          </p:stCondLst>
                                        </p:cTn>
                                        <p:tgtEl>
                                          <p:spTgt spid="65"/>
                                        </p:tgtEl>
                                        <p:attrNameLst>
                                          <p:attrName>ppt_y</p:attrName>
                                        </p:attrNameLst>
                                      </p:cBhvr>
                                      <p:tavLst>
                                        <p:tav tm="0" fmla="#ppt_y-sin(pi*$)/9">
                                          <p:val>
                                            <p:fltVal val="0"/>
                                          </p:val>
                                        </p:tav>
                                        <p:tav tm="100000">
                                          <p:val>
                                            <p:fltVal val="1"/>
                                          </p:val>
                                        </p:tav>
                                      </p:tavLst>
                                    </p:anim>
                                    <p:anim calcmode="lin" valueType="num">
                                      <p:cBhvr>
                                        <p:cTn id="423" dur="332" tmFilter="0, 0; 0.125,0.2665; 0.25,0.4; 0.375,0.465; 0.5,0.5;  0.625,0.535; 0.75,0.6; 0.875,0.7335; 1,1">
                                          <p:stCondLst>
                                            <p:cond delay="1324"/>
                                          </p:stCondLst>
                                        </p:cTn>
                                        <p:tgtEl>
                                          <p:spTgt spid="65"/>
                                        </p:tgtEl>
                                        <p:attrNameLst>
                                          <p:attrName>ppt_y</p:attrName>
                                        </p:attrNameLst>
                                      </p:cBhvr>
                                      <p:tavLst>
                                        <p:tav tm="0" fmla="#ppt_y-sin(pi*$)/27">
                                          <p:val>
                                            <p:fltVal val="0"/>
                                          </p:val>
                                        </p:tav>
                                        <p:tav tm="100000">
                                          <p:val>
                                            <p:fltVal val="1"/>
                                          </p:val>
                                        </p:tav>
                                      </p:tavLst>
                                    </p:anim>
                                    <p:anim calcmode="lin" valueType="num">
                                      <p:cBhvr>
                                        <p:cTn id="424" dur="164" tmFilter="0, 0; 0.125,0.2665; 0.25,0.4; 0.375,0.465; 0.5,0.5;  0.625,0.535; 0.75,0.6; 0.875,0.7335; 1,1">
                                          <p:stCondLst>
                                            <p:cond delay="1656"/>
                                          </p:stCondLst>
                                        </p:cTn>
                                        <p:tgtEl>
                                          <p:spTgt spid="65"/>
                                        </p:tgtEl>
                                        <p:attrNameLst>
                                          <p:attrName>ppt_y</p:attrName>
                                        </p:attrNameLst>
                                      </p:cBhvr>
                                      <p:tavLst>
                                        <p:tav tm="0" fmla="#ppt_y-sin(pi*$)/81">
                                          <p:val>
                                            <p:fltVal val="0"/>
                                          </p:val>
                                        </p:tav>
                                        <p:tav tm="100000">
                                          <p:val>
                                            <p:fltVal val="1"/>
                                          </p:val>
                                        </p:tav>
                                      </p:tavLst>
                                    </p:anim>
                                    <p:animScale>
                                      <p:cBhvr>
                                        <p:cTn id="425" dur="26">
                                          <p:stCondLst>
                                            <p:cond delay="650"/>
                                          </p:stCondLst>
                                        </p:cTn>
                                        <p:tgtEl>
                                          <p:spTgt spid="65"/>
                                        </p:tgtEl>
                                      </p:cBhvr>
                                      <p:to x="100000" y="60000"/>
                                    </p:animScale>
                                    <p:animScale>
                                      <p:cBhvr>
                                        <p:cTn id="426" dur="166" decel="50000">
                                          <p:stCondLst>
                                            <p:cond delay="676"/>
                                          </p:stCondLst>
                                        </p:cTn>
                                        <p:tgtEl>
                                          <p:spTgt spid="65"/>
                                        </p:tgtEl>
                                      </p:cBhvr>
                                      <p:to x="100000" y="100000"/>
                                    </p:animScale>
                                    <p:animScale>
                                      <p:cBhvr>
                                        <p:cTn id="427" dur="26">
                                          <p:stCondLst>
                                            <p:cond delay="1312"/>
                                          </p:stCondLst>
                                        </p:cTn>
                                        <p:tgtEl>
                                          <p:spTgt spid="65"/>
                                        </p:tgtEl>
                                      </p:cBhvr>
                                      <p:to x="100000" y="80000"/>
                                    </p:animScale>
                                    <p:animScale>
                                      <p:cBhvr>
                                        <p:cTn id="428" dur="166" decel="50000">
                                          <p:stCondLst>
                                            <p:cond delay="1338"/>
                                          </p:stCondLst>
                                        </p:cTn>
                                        <p:tgtEl>
                                          <p:spTgt spid="65"/>
                                        </p:tgtEl>
                                      </p:cBhvr>
                                      <p:to x="100000" y="100000"/>
                                    </p:animScale>
                                    <p:animScale>
                                      <p:cBhvr>
                                        <p:cTn id="429" dur="26">
                                          <p:stCondLst>
                                            <p:cond delay="1642"/>
                                          </p:stCondLst>
                                        </p:cTn>
                                        <p:tgtEl>
                                          <p:spTgt spid="65"/>
                                        </p:tgtEl>
                                      </p:cBhvr>
                                      <p:to x="100000" y="90000"/>
                                    </p:animScale>
                                    <p:animScale>
                                      <p:cBhvr>
                                        <p:cTn id="430" dur="166" decel="50000">
                                          <p:stCondLst>
                                            <p:cond delay="1668"/>
                                          </p:stCondLst>
                                        </p:cTn>
                                        <p:tgtEl>
                                          <p:spTgt spid="65"/>
                                        </p:tgtEl>
                                      </p:cBhvr>
                                      <p:to x="100000" y="100000"/>
                                    </p:animScale>
                                    <p:animScale>
                                      <p:cBhvr>
                                        <p:cTn id="431" dur="26">
                                          <p:stCondLst>
                                            <p:cond delay="1808"/>
                                          </p:stCondLst>
                                        </p:cTn>
                                        <p:tgtEl>
                                          <p:spTgt spid="65"/>
                                        </p:tgtEl>
                                      </p:cBhvr>
                                      <p:to x="100000" y="95000"/>
                                    </p:animScale>
                                    <p:animScale>
                                      <p:cBhvr>
                                        <p:cTn id="432" dur="166" decel="50000">
                                          <p:stCondLst>
                                            <p:cond delay="1834"/>
                                          </p:stCondLst>
                                        </p:cTn>
                                        <p:tgtEl>
                                          <p:spTgt spid="65"/>
                                        </p:tgtEl>
                                      </p:cBhvr>
                                      <p:to x="100000" y="100000"/>
                                    </p:animScale>
                                  </p:childTnLst>
                                </p:cTn>
                              </p:par>
                              <p:par>
                                <p:cTn id="433" presetID="26" presetClass="entr" presetSubtype="0" fill="hold" grpId="0" nodeType="withEffect">
                                  <p:stCondLst>
                                    <p:cond delay="0"/>
                                  </p:stCondLst>
                                  <p:childTnLst>
                                    <p:set>
                                      <p:cBhvr>
                                        <p:cTn id="434" dur="1" fill="hold">
                                          <p:stCondLst>
                                            <p:cond delay="0"/>
                                          </p:stCondLst>
                                        </p:cTn>
                                        <p:tgtEl>
                                          <p:spTgt spid="64"/>
                                        </p:tgtEl>
                                        <p:attrNameLst>
                                          <p:attrName>style.visibility</p:attrName>
                                        </p:attrNameLst>
                                      </p:cBhvr>
                                      <p:to>
                                        <p:strVal val="visible"/>
                                      </p:to>
                                    </p:set>
                                    <p:animEffect transition="in" filter="wipe(down)">
                                      <p:cBhvr>
                                        <p:cTn id="435" dur="580">
                                          <p:stCondLst>
                                            <p:cond delay="0"/>
                                          </p:stCondLst>
                                        </p:cTn>
                                        <p:tgtEl>
                                          <p:spTgt spid="64"/>
                                        </p:tgtEl>
                                      </p:cBhvr>
                                    </p:animEffect>
                                    <p:anim calcmode="lin" valueType="num">
                                      <p:cBhvr>
                                        <p:cTn id="436"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37"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38"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439"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440"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441" dur="26">
                                          <p:stCondLst>
                                            <p:cond delay="650"/>
                                          </p:stCondLst>
                                        </p:cTn>
                                        <p:tgtEl>
                                          <p:spTgt spid="64"/>
                                        </p:tgtEl>
                                      </p:cBhvr>
                                      <p:to x="100000" y="60000"/>
                                    </p:animScale>
                                    <p:animScale>
                                      <p:cBhvr>
                                        <p:cTn id="442" dur="166" decel="50000">
                                          <p:stCondLst>
                                            <p:cond delay="676"/>
                                          </p:stCondLst>
                                        </p:cTn>
                                        <p:tgtEl>
                                          <p:spTgt spid="64"/>
                                        </p:tgtEl>
                                      </p:cBhvr>
                                      <p:to x="100000" y="100000"/>
                                    </p:animScale>
                                    <p:animScale>
                                      <p:cBhvr>
                                        <p:cTn id="443" dur="26">
                                          <p:stCondLst>
                                            <p:cond delay="1312"/>
                                          </p:stCondLst>
                                        </p:cTn>
                                        <p:tgtEl>
                                          <p:spTgt spid="64"/>
                                        </p:tgtEl>
                                      </p:cBhvr>
                                      <p:to x="100000" y="80000"/>
                                    </p:animScale>
                                    <p:animScale>
                                      <p:cBhvr>
                                        <p:cTn id="444" dur="166" decel="50000">
                                          <p:stCondLst>
                                            <p:cond delay="1338"/>
                                          </p:stCondLst>
                                        </p:cTn>
                                        <p:tgtEl>
                                          <p:spTgt spid="64"/>
                                        </p:tgtEl>
                                      </p:cBhvr>
                                      <p:to x="100000" y="100000"/>
                                    </p:animScale>
                                    <p:animScale>
                                      <p:cBhvr>
                                        <p:cTn id="445" dur="26">
                                          <p:stCondLst>
                                            <p:cond delay="1642"/>
                                          </p:stCondLst>
                                        </p:cTn>
                                        <p:tgtEl>
                                          <p:spTgt spid="64"/>
                                        </p:tgtEl>
                                      </p:cBhvr>
                                      <p:to x="100000" y="90000"/>
                                    </p:animScale>
                                    <p:animScale>
                                      <p:cBhvr>
                                        <p:cTn id="446" dur="166" decel="50000">
                                          <p:stCondLst>
                                            <p:cond delay="1668"/>
                                          </p:stCondLst>
                                        </p:cTn>
                                        <p:tgtEl>
                                          <p:spTgt spid="64"/>
                                        </p:tgtEl>
                                      </p:cBhvr>
                                      <p:to x="100000" y="100000"/>
                                    </p:animScale>
                                    <p:animScale>
                                      <p:cBhvr>
                                        <p:cTn id="447" dur="26">
                                          <p:stCondLst>
                                            <p:cond delay="1808"/>
                                          </p:stCondLst>
                                        </p:cTn>
                                        <p:tgtEl>
                                          <p:spTgt spid="64"/>
                                        </p:tgtEl>
                                      </p:cBhvr>
                                      <p:to x="100000" y="95000"/>
                                    </p:animScale>
                                    <p:animScale>
                                      <p:cBhvr>
                                        <p:cTn id="448" dur="166" decel="50000">
                                          <p:stCondLst>
                                            <p:cond delay="1834"/>
                                          </p:stCondLst>
                                        </p:cTn>
                                        <p:tgtEl>
                                          <p:spTgt spid="64"/>
                                        </p:tgtEl>
                                      </p:cBhvr>
                                      <p:to x="100000" y="100000"/>
                                    </p:animScale>
                                  </p:childTnLst>
                                </p:cTn>
                              </p:par>
                              <p:par>
                                <p:cTn id="449" presetID="26" presetClass="entr" presetSubtype="0" fill="hold" grpId="0" nodeType="withEffect">
                                  <p:stCondLst>
                                    <p:cond delay="0"/>
                                  </p:stCondLst>
                                  <p:childTnLst>
                                    <p:set>
                                      <p:cBhvr>
                                        <p:cTn id="450" dur="1" fill="hold">
                                          <p:stCondLst>
                                            <p:cond delay="0"/>
                                          </p:stCondLst>
                                        </p:cTn>
                                        <p:tgtEl>
                                          <p:spTgt spid="67"/>
                                        </p:tgtEl>
                                        <p:attrNameLst>
                                          <p:attrName>style.visibility</p:attrName>
                                        </p:attrNameLst>
                                      </p:cBhvr>
                                      <p:to>
                                        <p:strVal val="visible"/>
                                      </p:to>
                                    </p:set>
                                    <p:animEffect transition="in" filter="wipe(down)">
                                      <p:cBhvr>
                                        <p:cTn id="451" dur="580">
                                          <p:stCondLst>
                                            <p:cond delay="0"/>
                                          </p:stCondLst>
                                        </p:cTn>
                                        <p:tgtEl>
                                          <p:spTgt spid="67"/>
                                        </p:tgtEl>
                                      </p:cBhvr>
                                    </p:animEffect>
                                    <p:anim calcmode="lin" valueType="num">
                                      <p:cBhvr>
                                        <p:cTn id="452"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453"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454"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455"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456"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457" dur="26">
                                          <p:stCondLst>
                                            <p:cond delay="650"/>
                                          </p:stCondLst>
                                        </p:cTn>
                                        <p:tgtEl>
                                          <p:spTgt spid="67"/>
                                        </p:tgtEl>
                                      </p:cBhvr>
                                      <p:to x="100000" y="60000"/>
                                    </p:animScale>
                                    <p:animScale>
                                      <p:cBhvr>
                                        <p:cTn id="458" dur="166" decel="50000">
                                          <p:stCondLst>
                                            <p:cond delay="676"/>
                                          </p:stCondLst>
                                        </p:cTn>
                                        <p:tgtEl>
                                          <p:spTgt spid="67"/>
                                        </p:tgtEl>
                                      </p:cBhvr>
                                      <p:to x="100000" y="100000"/>
                                    </p:animScale>
                                    <p:animScale>
                                      <p:cBhvr>
                                        <p:cTn id="459" dur="26">
                                          <p:stCondLst>
                                            <p:cond delay="1312"/>
                                          </p:stCondLst>
                                        </p:cTn>
                                        <p:tgtEl>
                                          <p:spTgt spid="67"/>
                                        </p:tgtEl>
                                      </p:cBhvr>
                                      <p:to x="100000" y="80000"/>
                                    </p:animScale>
                                    <p:animScale>
                                      <p:cBhvr>
                                        <p:cTn id="460" dur="166" decel="50000">
                                          <p:stCondLst>
                                            <p:cond delay="1338"/>
                                          </p:stCondLst>
                                        </p:cTn>
                                        <p:tgtEl>
                                          <p:spTgt spid="67"/>
                                        </p:tgtEl>
                                      </p:cBhvr>
                                      <p:to x="100000" y="100000"/>
                                    </p:animScale>
                                    <p:animScale>
                                      <p:cBhvr>
                                        <p:cTn id="461" dur="26">
                                          <p:stCondLst>
                                            <p:cond delay="1642"/>
                                          </p:stCondLst>
                                        </p:cTn>
                                        <p:tgtEl>
                                          <p:spTgt spid="67"/>
                                        </p:tgtEl>
                                      </p:cBhvr>
                                      <p:to x="100000" y="90000"/>
                                    </p:animScale>
                                    <p:animScale>
                                      <p:cBhvr>
                                        <p:cTn id="462" dur="166" decel="50000">
                                          <p:stCondLst>
                                            <p:cond delay="1668"/>
                                          </p:stCondLst>
                                        </p:cTn>
                                        <p:tgtEl>
                                          <p:spTgt spid="67"/>
                                        </p:tgtEl>
                                      </p:cBhvr>
                                      <p:to x="100000" y="100000"/>
                                    </p:animScale>
                                    <p:animScale>
                                      <p:cBhvr>
                                        <p:cTn id="463" dur="26">
                                          <p:stCondLst>
                                            <p:cond delay="1808"/>
                                          </p:stCondLst>
                                        </p:cTn>
                                        <p:tgtEl>
                                          <p:spTgt spid="67"/>
                                        </p:tgtEl>
                                      </p:cBhvr>
                                      <p:to x="100000" y="95000"/>
                                    </p:animScale>
                                    <p:animScale>
                                      <p:cBhvr>
                                        <p:cTn id="464" dur="166" decel="50000">
                                          <p:stCondLst>
                                            <p:cond delay="1834"/>
                                          </p:stCondLst>
                                        </p:cTn>
                                        <p:tgtEl>
                                          <p:spTgt spid="67"/>
                                        </p:tgtEl>
                                      </p:cBhvr>
                                      <p:to x="100000" y="100000"/>
                                    </p:animScale>
                                  </p:childTnLst>
                                </p:cTn>
                              </p:par>
                              <p:par>
                                <p:cTn id="465" presetID="26" presetClass="entr" presetSubtype="0" fill="hold" grpId="0" nodeType="withEffect">
                                  <p:stCondLst>
                                    <p:cond delay="0"/>
                                  </p:stCondLst>
                                  <p:childTnLst>
                                    <p:set>
                                      <p:cBhvr>
                                        <p:cTn id="466" dur="1" fill="hold">
                                          <p:stCondLst>
                                            <p:cond delay="0"/>
                                          </p:stCondLst>
                                        </p:cTn>
                                        <p:tgtEl>
                                          <p:spTgt spid="66"/>
                                        </p:tgtEl>
                                        <p:attrNameLst>
                                          <p:attrName>style.visibility</p:attrName>
                                        </p:attrNameLst>
                                      </p:cBhvr>
                                      <p:to>
                                        <p:strVal val="visible"/>
                                      </p:to>
                                    </p:set>
                                    <p:animEffect transition="in" filter="wipe(down)">
                                      <p:cBhvr>
                                        <p:cTn id="467" dur="580">
                                          <p:stCondLst>
                                            <p:cond delay="0"/>
                                          </p:stCondLst>
                                        </p:cTn>
                                        <p:tgtEl>
                                          <p:spTgt spid="66"/>
                                        </p:tgtEl>
                                      </p:cBhvr>
                                    </p:animEffect>
                                    <p:anim calcmode="lin" valueType="num">
                                      <p:cBhvr>
                                        <p:cTn id="468"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69"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70"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471"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472"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473" dur="26">
                                          <p:stCondLst>
                                            <p:cond delay="650"/>
                                          </p:stCondLst>
                                        </p:cTn>
                                        <p:tgtEl>
                                          <p:spTgt spid="66"/>
                                        </p:tgtEl>
                                      </p:cBhvr>
                                      <p:to x="100000" y="60000"/>
                                    </p:animScale>
                                    <p:animScale>
                                      <p:cBhvr>
                                        <p:cTn id="474" dur="166" decel="50000">
                                          <p:stCondLst>
                                            <p:cond delay="676"/>
                                          </p:stCondLst>
                                        </p:cTn>
                                        <p:tgtEl>
                                          <p:spTgt spid="66"/>
                                        </p:tgtEl>
                                      </p:cBhvr>
                                      <p:to x="100000" y="100000"/>
                                    </p:animScale>
                                    <p:animScale>
                                      <p:cBhvr>
                                        <p:cTn id="475" dur="26">
                                          <p:stCondLst>
                                            <p:cond delay="1312"/>
                                          </p:stCondLst>
                                        </p:cTn>
                                        <p:tgtEl>
                                          <p:spTgt spid="66"/>
                                        </p:tgtEl>
                                      </p:cBhvr>
                                      <p:to x="100000" y="80000"/>
                                    </p:animScale>
                                    <p:animScale>
                                      <p:cBhvr>
                                        <p:cTn id="476" dur="166" decel="50000">
                                          <p:stCondLst>
                                            <p:cond delay="1338"/>
                                          </p:stCondLst>
                                        </p:cTn>
                                        <p:tgtEl>
                                          <p:spTgt spid="66"/>
                                        </p:tgtEl>
                                      </p:cBhvr>
                                      <p:to x="100000" y="100000"/>
                                    </p:animScale>
                                    <p:animScale>
                                      <p:cBhvr>
                                        <p:cTn id="477" dur="26">
                                          <p:stCondLst>
                                            <p:cond delay="1642"/>
                                          </p:stCondLst>
                                        </p:cTn>
                                        <p:tgtEl>
                                          <p:spTgt spid="66"/>
                                        </p:tgtEl>
                                      </p:cBhvr>
                                      <p:to x="100000" y="90000"/>
                                    </p:animScale>
                                    <p:animScale>
                                      <p:cBhvr>
                                        <p:cTn id="478" dur="166" decel="50000">
                                          <p:stCondLst>
                                            <p:cond delay="1668"/>
                                          </p:stCondLst>
                                        </p:cTn>
                                        <p:tgtEl>
                                          <p:spTgt spid="66"/>
                                        </p:tgtEl>
                                      </p:cBhvr>
                                      <p:to x="100000" y="100000"/>
                                    </p:animScale>
                                    <p:animScale>
                                      <p:cBhvr>
                                        <p:cTn id="479" dur="26">
                                          <p:stCondLst>
                                            <p:cond delay="1808"/>
                                          </p:stCondLst>
                                        </p:cTn>
                                        <p:tgtEl>
                                          <p:spTgt spid="66"/>
                                        </p:tgtEl>
                                      </p:cBhvr>
                                      <p:to x="100000" y="95000"/>
                                    </p:animScale>
                                    <p:animScale>
                                      <p:cBhvr>
                                        <p:cTn id="480" dur="166" decel="50000">
                                          <p:stCondLst>
                                            <p:cond delay="1834"/>
                                          </p:stCondLst>
                                        </p:cTn>
                                        <p:tgtEl>
                                          <p:spTgt spid="66"/>
                                        </p:tgtEl>
                                      </p:cBhvr>
                                      <p:to x="100000" y="100000"/>
                                    </p:animScale>
                                  </p:childTnLst>
                                </p:cTn>
                              </p:par>
                              <p:par>
                                <p:cTn id="481" presetID="26" presetClass="entr" presetSubtype="0" fill="hold" grpId="0" nodeType="withEffect">
                                  <p:stCondLst>
                                    <p:cond delay="0"/>
                                  </p:stCondLst>
                                  <p:childTnLst>
                                    <p:set>
                                      <p:cBhvr>
                                        <p:cTn id="482" dur="1" fill="hold">
                                          <p:stCondLst>
                                            <p:cond delay="0"/>
                                          </p:stCondLst>
                                        </p:cTn>
                                        <p:tgtEl>
                                          <p:spTgt spid="4"/>
                                        </p:tgtEl>
                                        <p:attrNameLst>
                                          <p:attrName>style.visibility</p:attrName>
                                        </p:attrNameLst>
                                      </p:cBhvr>
                                      <p:to>
                                        <p:strVal val="visible"/>
                                      </p:to>
                                    </p:set>
                                    <p:animEffect transition="in" filter="wipe(down)">
                                      <p:cBhvr>
                                        <p:cTn id="483" dur="580">
                                          <p:stCondLst>
                                            <p:cond delay="0"/>
                                          </p:stCondLst>
                                        </p:cTn>
                                        <p:tgtEl>
                                          <p:spTgt spid="4"/>
                                        </p:tgtEl>
                                      </p:cBhvr>
                                    </p:animEffect>
                                    <p:anim calcmode="lin" valueType="num">
                                      <p:cBhvr>
                                        <p:cTn id="48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8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8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8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89" dur="26">
                                          <p:stCondLst>
                                            <p:cond delay="650"/>
                                          </p:stCondLst>
                                        </p:cTn>
                                        <p:tgtEl>
                                          <p:spTgt spid="4"/>
                                        </p:tgtEl>
                                      </p:cBhvr>
                                      <p:to x="100000" y="60000"/>
                                    </p:animScale>
                                    <p:animScale>
                                      <p:cBhvr>
                                        <p:cTn id="490" dur="166" decel="50000">
                                          <p:stCondLst>
                                            <p:cond delay="676"/>
                                          </p:stCondLst>
                                        </p:cTn>
                                        <p:tgtEl>
                                          <p:spTgt spid="4"/>
                                        </p:tgtEl>
                                      </p:cBhvr>
                                      <p:to x="100000" y="100000"/>
                                    </p:animScale>
                                    <p:animScale>
                                      <p:cBhvr>
                                        <p:cTn id="491" dur="26">
                                          <p:stCondLst>
                                            <p:cond delay="1312"/>
                                          </p:stCondLst>
                                        </p:cTn>
                                        <p:tgtEl>
                                          <p:spTgt spid="4"/>
                                        </p:tgtEl>
                                      </p:cBhvr>
                                      <p:to x="100000" y="80000"/>
                                    </p:animScale>
                                    <p:animScale>
                                      <p:cBhvr>
                                        <p:cTn id="492" dur="166" decel="50000">
                                          <p:stCondLst>
                                            <p:cond delay="1338"/>
                                          </p:stCondLst>
                                        </p:cTn>
                                        <p:tgtEl>
                                          <p:spTgt spid="4"/>
                                        </p:tgtEl>
                                      </p:cBhvr>
                                      <p:to x="100000" y="100000"/>
                                    </p:animScale>
                                    <p:animScale>
                                      <p:cBhvr>
                                        <p:cTn id="493" dur="26">
                                          <p:stCondLst>
                                            <p:cond delay="1642"/>
                                          </p:stCondLst>
                                        </p:cTn>
                                        <p:tgtEl>
                                          <p:spTgt spid="4"/>
                                        </p:tgtEl>
                                      </p:cBhvr>
                                      <p:to x="100000" y="90000"/>
                                    </p:animScale>
                                    <p:animScale>
                                      <p:cBhvr>
                                        <p:cTn id="494" dur="166" decel="50000">
                                          <p:stCondLst>
                                            <p:cond delay="1668"/>
                                          </p:stCondLst>
                                        </p:cTn>
                                        <p:tgtEl>
                                          <p:spTgt spid="4"/>
                                        </p:tgtEl>
                                      </p:cBhvr>
                                      <p:to x="100000" y="100000"/>
                                    </p:animScale>
                                    <p:animScale>
                                      <p:cBhvr>
                                        <p:cTn id="495" dur="26">
                                          <p:stCondLst>
                                            <p:cond delay="1808"/>
                                          </p:stCondLst>
                                        </p:cTn>
                                        <p:tgtEl>
                                          <p:spTgt spid="4"/>
                                        </p:tgtEl>
                                      </p:cBhvr>
                                      <p:to x="100000" y="95000"/>
                                    </p:animScale>
                                    <p:animScale>
                                      <p:cBhvr>
                                        <p:cTn id="496" dur="166" decel="50000">
                                          <p:stCondLst>
                                            <p:cond delay="1834"/>
                                          </p:stCondLst>
                                        </p:cTn>
                                        <p:tgtEl>
                                          <p:spTgt spid="4"/>
                                        </p:tgtEl>
                                      </p:cBhvr>
                                      <p:to x="100000" y="100000"/>
                                    </p:animScale>
                                  </p:childTnLst>
                                </p:cTn>
                              </p:par>
                              <p:par>
                                <p:cTn id="497" presetID="26" presetClass="entr" presetSubtype="0" fill="hold" grpId="0" nodeType="withEffect">
                                  <p:stCondLst>
                                    <p:cond delay="0"/>
                                  </p:stCondLst>
                                  <p:childTnLst>
                                    <p:set>
                                      <p:cBhvr>
                                        <p:cTn id="498" dur="1" fill="hold">
                                          <p:stCondLst>
                                            <p:cond delay="0"/>
                                          </p:stCondLst>
                                        </p:cTn>
                                        <p:tgtEl>
                                          <p:spTgt spid="3"/>
                                        </p:tgtEl>
                                        <p:attrNameLst>
                                          <p:attrName>style.visibility</p:attrName>
                                        </p:attrNameLst>
                                      </p:cBhvr>
                                      <p:to>
                                        <p:strVal val="visible"/>
                                      </p:to>
                                    </p:set>
                                    <p:animEffect transition="in" filter="wipe(down)">
                                      <p:cBhvr>
                                        <p:cTn id="499" dur="580">
                                          <p:stCondLst>
                                            <p:cond delay="0"/>
                                          </p:stCondLst>
                                        </p:cTn>
                                        <p:tgtEl>
                                          <p:spTgt spid="3"/>
                                        </p:tgtEl>
                                      </p:cBhvr>
                                    </p:animEffect>
                                    <p:anim calcmode="lin" valueType="num">
                                      <p:cBhvr>
                                        <p:cTn id="50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0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0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0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0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5" dur="26">
                                          <p:stCondLst>
                                            <p:cond delay="650"/>
                                          </p:stCondLst>
                                        </p:cTn>
                                        <p:tgtEl>
                                          <p:spTgt spid="3"/>
                                        </p:tgtEl>
                                      </p:cBhvr>
                                      <p:to x="100000" y="60000"/>
                                    </p:animScale>
                                    <p:animScale>
                                      <p:cBhvr>
                                        <p:cTn id="506" dur="166" decel="50000">
                                          <p:stCondLst>
                                            <p:cond delay="676"/>
                                          </p:stCondLst>
                                        </p:cTn>
                                        <p:tgtEl>
                                          <p:spTgt spid="3"/>
                                        </p:tgtEl>
                                      </p:cBhvr>
                                      <p:to x="100000" y="100000"/>
                                    </p:animScale>
                                    <p:animScale>
                                      <p:cBhvr>
                                        <p:cTn id="507" dur="26">
                                          <p:stCondLst>
                                            <p:cond delay="1312"/>
                                          </p:stCondLst>
                                        </p:cTn>
                                        <p:tgtEl>
                                          <p:spTgt spid="3"/>
                                        </p:tgtEl>
                                      </p:cBhvr>
                                      <p:to x="100000" y="80000"/>
                                    </p:animScale>
                                    <p:animScale>
                                      <p:cBhvr>
                                        <p:cTn id="508" dur="166" decel="50000">
                                          <p:stCondLst>
                                            <p:cond delay="1338"/>
                                          </p:stCondLst>
                                        </p:cTn>
                                        <p:tgtEl>
                                          <p:spTgt spid="3"/>
                                        </p:tgtEl>
                                      </p:cBhvr>
                                      <p:to x="100000" y="100000"/>
                                    </p:animScale>
                                    <p:animScale>
                                      <p:cBhvr>
                                        <p:cTn id="509" dur="26">
                                          <p:stCondLst>
                                            <p:cond delay="1642"/>
                                          </p:stCondLst>
                                        </p:cTn>
                                        <p:tgtEl>
                                          <p:spTgt spid="3"/>
                                        </p:tgtEl>
                                      </p:cBhvr>
                                      <p:to x="100000" y="90000"/>
                                    </p:animScale>
                                    <p:animScale>
                                      <p:cBhvr>
                                        <p:cTn id="510" dur="166" decel="50000">
                                          <p:stCondLst>
                                            <p:cond delay="1668"/>
                                          </p:stCondLst>
                                        </p:cTn>
                                        <p:tgtEl>
                                          <p:spTgt spid="3"/>
                                        </p:tgtEl>
                                      </p:cBhvr>
                                      <p:to x="100000" y="100000"/>
                                    </p:animScale>
                                    <p:animScale>
                                      <p:cBhvr>
                                        <p:cTn id="511" dur="26">
                                          <p:stCondLst>
                                            <p:cond delay="1808"/>
                                          </p:stCondLst>
                                        </p:cTn>
                                        <p:tgtEl>
                                          <p:spTgt spid="3"/>
                                        </p:tgtEl>
                                      </p:cBhvr>
                                      <p:to x="100000" y="95000"/>
                                    </p:animScale>
                                    <p:animScale>
                                      <p:cBhvr>
                                        <p:cTn id="51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2" grpId="0" animBg="1"/>
      <p:bldP spid="23" grpId="0"/>
      <p:bldP spid="24" grpId="0"/>
      <p:bldP spid="25" grpId="0"/>
      <p:bldP spid="26" grpId="0"/>
      <p:bldP spid="27" grpId="0"/>
      <p:bldP spid="28" grpId="0"/>
      <p:bldP spid="29" grpId="0"/>
      <p:bldP spid="30" grpId="0" animBg="1"/>
      <p:bldP spid="31" grpId="0"/>
      <p:bldP spid="64" grpId="0"/>
      <p:bldP spid="65" grpId="0"/>
      <p:bldP spid="66" grpId="0"/>
      <p:bldP spid="67" grpId="0"/>
      <p:bldP spid="68" grpId="0"/>
      <p:bldP spid="69" grpId="0" animBg="1"/>
      <p:bldP spid="70" grpId="0"/>
      <p:bldP spid="77" grpId="0"/>
      <p:bldP spid="87" grpId="0"/>
      <p:bldP spid="88" grpId="0"/>
      <p:bldP spid="89" grpId="0"/>
      <p:bldP spid="90" grpId="0"/>
      <p:bldP spid="91" grpId="0" animBg="1"/>
      <p:bldP spid="92" grpId="0"/>
      <p:bldP spid="93" grpId="0"/>
      <p:bldP spid="94" grpId="0"/>
      <p:bldP spid="95" grpId="0"/>
      <p:bldP spid="96" grpId="0"/>
      <p:bldP spid="97"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xmlns="" id="{F01410C3-1B5C-134C-AEC8-CA7E8E77F9ED}"/>
              </a:ext>
            </a:extLst>
          </p:cNvPr>
          <p:cNvPicPr>
            <a:picLocks noChangeAspect="1"/>
          </p:cNvPicPr>
          <p:nvPr/>
        </p:nvPicPr>
        <p:blipFill>
          <a:blip r:embed="rId3"/>
          <a:srcRect/>
          <a:stretch/>
        </p:blipFill>
        <p:spPr>
          <a:xfrm>
            <a:off x="-1103" y="14899"/>
            <a:ext cx="9144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ZoneTexte 1"/>
          <p:cNvSpPr txBox="1"/>
          <p:nvPr/>
        </p:nvSpPr>
        <p:spPr>
          <a:xfrm>
            <a:off x="790062" y="113317"/>
            <a:ext cx="3537410" cy="1077218"/>
          </a:xfrm>
          <a:prstGeom prst="rect">
            <a:avLst/>
          </a:prstGeom>
          <a:noFill/>
        </p:spPr>
        <p:txBody>
          <a:bodyPr wrap="square" rtlCol="0">
            <a:spAutoFit/>
          </a:bodyPr>
          <a:lstStyle/>
          <a:p>
            <a:r>
              <a:rPr lang="sk-SK" sz="3200" b="1" dirty="0">
                <a:solidFill>
                  <a:srgbClr val="002060"/>
                </a:solidFill>
                <a:latin typeface="Bookman Old Style" pitchFamily="18" charset="0"/>
              </a:rPr>
              <a:t>SCHENGENSKÝ PRIESTOR</a:t>
            </a:r>
          </a:p>
        </p:txBody>
      </p:sp>
      <p:sp>
        <p:nvSpPr>
          <p:cNvPr id="8" name="Rectangle 7">
            <a:extLst>
              <a:ext uri="{FF2B5EF4-FFF2-40B4-BE49-F238E27FC236}">
                <a16:creationId xmlns:a16="http://schemas.microsoft.com/office/drawing/2014/main" xmlns="" id="{7EEB6D01-5EAE-44FE-8D7E-497B15059C98}"/>
              </a:ext>
            </a:extLst>
          </p:cNvPr>
          <p:cNvSpPr/>
          <p:nvPr/>
        </p:nvSpPr>
        <p:spPr>
          <a:xfrm>
            <a:off x="6881446" y="1037608"/>
            <a:ext cx="2262554" cy="222140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11" name="ZoneTexte 2">
            <a:extLst>
              <a:ext uri="{FF2B5EF4-FFF2-40B4-BE49-F238E27FC236}">
                <a16:creationId xmlns:a16="http://schemas.microsoft.com/office/drawing/2014/main" xmlns="" id="{D83E277E-C326-4C8F-BCF1-1E39DA69396C}"/>
              </a:ext>
            </a:extLst>
          </p:cNvPr>
          <p:cNvSpPr txBox="1"/>
          <p:nvPr/>
        </p:nvSpPr>
        <p:spPr>
          <a:xfrm>
            <a:off x="6881446" y="1271148"/>
            <a:ext cx="2261451" cy="2031325"/>
          </a:xfrm>
          <a:prstGeom prst="rect">
            <a:avLst/>
          </a:prstGeom>
          <a:noFill/>
        </p:spPr>
        <p:txBody>
          <a:bodyPr wrap="square" rtlCol="0">
            <a:spAutoFit/>
          </a:bodyPr>
          <a:lstStyle/>
          <a:p>
            <a:pPr algn="just"/>
            <a:r>
              <a:rPr lang="sk-SK" dirty="0">
                <a:solidFill>
                  <a:schemeClr val="bg1"/>
                </a:solidFill>
                <a:latin typeface="Bookman Old Style" pitchFamily="18" charset="0"/>
              </a:rPr>
              <a:t>Vedeli ste, že môžete slobodne cestovať medzi 26 krajinami bez toho, aby ste museli ukazovať pas?</a:t>
            </a:r>
          </a:p>
        </p:txBody>
      </p:sp>
      <p:sp>
        <p:nvSpPr>
          <p:cNvPr id="14" name="Rectangle 13">
            <a:extLst>
              <a:ext uri="{FF2B5EF4-FFF2-40B4-BE49-F238E27FC236}">
                <a16:creationId xmlns:a16="http://schemas.microsoft.com/office/drawing/2014/main" xmlns="" id="{C104761F-8A94-0E4B-8476-A73D91B8A152}"/>
              </a:ext>
            </a:extLst>
          </p:cNvPr>
          <p:cNvSpPr/>
          <p:nvPr/>
        </p:nvSpPr>
        <p:spPr>
          <a:xfrm rot="16200000">
            <a:off x="8121069" y="5813766"/>
            <a:ext cx="1842171" cy="246221"/>
          </a:xfrm>
          <a:prstGeom prst="rect">
            <a:avLst/>
          </a:prstGeom>
        </p:spPr>
        <p:txBody>
          <a:bodyPr wrap="none">
            <a:spAutoFit/>
          </a:bodyPr>
          <a:lstStyle/>
          <a:p>
            <a:r>
              <a:rPr lang="sk-SK" sz="1000" b="1">
                <a:solidFill>
                  <a:srgbClr val="00B0F0"/>
                </a:solidFill>
                <a:latin typeface="Arial" charset="0"/>
                <a:ea typeface="Arial" charset="0"/>
                <a:cs typeface="Arial" charset="0"/>
              </a:rPr>
              <a:t>EURÓPSKY PROJEKT</a:t>
            </a:r>
          </a:p>
        </p:txBody>
      </p:sp>
      <p:cxnSp>
        <p:nvCxnSpPr>
          <p:cNvPr id="15" name="Connecteur droit 10">
            <a:extLst>
              <a:ext uri="{FF2B5EF4-FFF2-40B4-BE49-F238E27FC236}">
                <a16:creationId xmlns:a16="http://schemas.microsoft.com/office/drawing/2014/main" xmlns=""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xmlns="" id="{5D941A76-B653-1F4A-A04F-8D9033559065}"/>
              </a:ext>
            </a:extLst>
          </p:cNvPr>
          <p:cNvSpPr txBox="1"/>
          <p:nvPr/>
        </p:nvSpPr>
        <p:spPr>
          <a:xfrm>
            <a:off x="1337545" y="3187518"/>
            <a:ext cx="634963" cy="246221"/>
          </a:xfrm>
          <a:prstGeom prst="rect">
            <a:avLst/>
          </a:prstGeom>
          <a:noFill/>
        </p:spPr>
        <p:txBody>
          <a:bodyPr wrap="square" rtlCol="0">
            <a:spAutoFit/>
          </a:bodyPr>
          <a:lstStyle/>
          <a:p>
            <a:r>
              <a:rPr lang="sk-SK" sz="1000" b="1"/>
              <a:t>Írsko</a:t>
            </a:r>
          </a:p>
        </p:txBody>
      </p:sp>
      <p:sp>
        <p:nvSpPr>
          <p:cNvPr id="124" name="TextBox 123">
            <a:extLst>
              <a:ext uri="{FF2B5EF4-FFF2-40B4-BE49-F238E27FC236}">
                <a16:creationId xmlns:a16="http://schemas.microsoft.com/office/drawing/2014/main" xmlns="" id="{44B20C9B-4910-0543-B22D-8EE7604CCF8D}"/>
              </a:ext>
            </a:extLst>
          </p:cNvPr>
          <p:cNvSpPr txBox="1"/>
          <p:nvPr/>
        </p:nvSpPr>
        <p:spPr>
          <a:xfrm>
            <a:off x="2867077" y="3768835"/>
            <a:ext cx="671979" cy="246221"/>
          </a:xfrm>
          <a:prstGeom prst="rect">
            <a:avLst/>
          </a:prstGeom>
          <a:noFill/>
        </p:spPr>
        <p:txBody>
          <a:bodyPr wrap="none" rtlCol="0">
            <a:spAutoFit/>
          </a:bodyPr>
          <a:lstStyle/>
          <a:p>
            <a:r>
              <a:rPr lang="sk-SK" sz="1000" b="1"/>
              <a:t>Nemecko</a:t>
            </a:r>
          </a:p>
        </p:txBody>
      </p:sp>
      <p:sp>
        <p:nvSpPr>
          <p:cNvPr id="125" name="TextBox 124">
            <a:extLst>
              <a:ext uri="{FF2B5EF4-FFF2-40B4-BE49-F238E27FC236}">
                <a16:creationId xmlns:a16="http://schemas.microsoft.com/office/drawing/2014/main" xmlns="" id="{F567EF8C-AF0B-AD49-BB13-5D425E647002}"/>
              </a:ext>
            </a:extLst>
          </p:cNvPr>
          <p:cNvSpPr txBox="1"/>
          <p:nvPr/>
        </p:nvSpPr>
        <p:spPr>
          <a:xfrm>
            <a:off x="2182582" y="4202210"/>
            <a:ext cx="537327" cy="246221"/>
          </a:xfrm>
          <a:prstGeom prst="rect">
            <a:avLst/>
          </a:prstGeom>
          <a:noFill/>
        </p:spPr>
        <p:txBody>
          <a:bodyPr wrap="none" rtlCol="0">
            <a:spAutoFit/>
          </a:bodyPr>
          <a:lstStyle/>
          <a:p>
            <a:r>
              <a:rPr lang="sk-SK" sz="1000" b="1"/>
              <a:t>Francúzsko</a:t>
            </a:r>
          </a:p>
        </p:txBody>
      </p:sp>
      <p:sp>
        <p:nvSpPr>
          <p:cNvPr id="126" name="TextBox 125">
            <a:extLst>
              <a:ext uri="{FF2B5EF4-FFF2-40B4-BE49-F238E27FC236}">
                <a16:creationId xmlns:a16="http://schemas.microsoft.com/office/drawing/2014/main" xmlns="" id="{ABFDD0C5-2F01-714C-B4D0-47509169F52B}"/>
              </a:ext>
            </a:extLst>
          </p:cNvPr>
          <p:cNvSpPr txBox="1"/>
          <p:nvPr/>
        </p:nvSpPr>
        <p:spPr>
          <a:xfrm>
            <a:off x="2375035" y="3760062"/>
            <a:ext cx="619080" cy="246221"/>
          </a:xfrm>
          <a:prstGeom prst="rect">
            <a:avLst/>
          </a:prstGeom>
          <a:noFill/>
        </p:spPr>
        <p:txBody>
          <a:bodyPr wrap="none" rtlCol="0">
            <a:spAutoFit/>
          </a:bodyPr>
          <a:lstStyle/>
          <a:p>
            <a:r>
              <a:rPr lang="sk-SK" sz="1000" b="1"/>
              <a:t>Belgicko</a:t>
            </a:r>
          </a:p>
        </p:txBody>
      </p:sp>
      <p:sp>
        <p:nvSpPr>
          <p:cNvPr id="127" name="TextBox 126">
            <a:extLst>
              <a:ext uri="{FF2B5EF4-FFF2-40B4-BE49-F238E27FC236}">
                <a16:creationId xmlns:a16="http://schemas.microsoft.com/office/drawing/2014/main" xmlns="" id="{F54A1C3A-6CE6-4143-B7FE-98D498CBDB77}"/>
              </a:ext>
            </a:extLst>
          </p:cNvPr>
          <p:cNvSpPr txBox="1"/>
          <p:nvPr/>
        </p:nvSpPr>
        <p:spPr>
          <a:xfrm>
            <a:off x="2483572" y="3526033"/>
            <a:ext cx="840295" cy="246221"/>
          </a:xfrm>
          <a:prstGeom prst="rect">
            <a:avLst/>
          </a:prstGeom>
          <a:noFill/>
        </p:spPr>
        <p:txBody>
          <a:bodyPr wrap="none" rtlCol="0">
            <a:spAutoFit/>
          </a:bodyPr>
          <a:lstStyle/>
          <a:p>
            <a:r>
              <a:rPr lang="sk-SK" sz="1000" b="1"/>
              <a:t>Holandsko</a:t>
            </a:r>
          </a:p>
        </p:txBody>
      </p:sp>
      <p:sp>
        <p:nvSpPr>
          <p:cNvPr id="128" name="TextBox 127">
            <a:extLst>
              <a:ext uri="{FF2B5EF4-FFF2-40B4-BE49-F238E27FC236}">
                <a16:creationId xmlns:a16="http://schemas.microsoft.com/office/drawing/2014/main" xmlns="" id="{0EC15E61-63C5-2D40-A8F1-5485B37981FB}"/>
              </a:ext>
            </a:extLst>
          </p:cNvPr>
          <p:cNvSpPr txBox="1"/>
          <p:nvPr/>
        </p:nvSpPr>
        <p:spPr>
          <a:xfrm>
            <a:off x="2313889" y="3932132"/>
            <a:ext cx="848309" cy="246221"/>
          </a:xfrm>
          <a:prstGeom prst="rect">
            <a:avLst/>
          </a:prstGeom>
          <a:noFill/>
        </p:spPr>
        <p:txBody>
          <a:bodyPr wrap="none" rtlCol="0">
            <a:spAutoFit/>
          </a:bodyPr>
          <a:lstStyle/>
          <a:p>
            <a:r>
              <a:rPr lang="sk-SK" sz="1000" b="1"/>
              <a:t>Luxembursko</a:t>
            </a:r>
          </a:p>
        </p:txBody>
      </p:sp>
      <p:sp>
        <p:nvSpPr>
          <p:cNvPr id="129" name="TextBox 128">
            <a:extLst>
              <a:ext uri="{FF2B5EF4-FFF2-40B4-BE49-F238E27FC236}">
                <a16:creationId xmlns:a16="http://schemas.microsoft.com/office/drawing/2014/main" xmlns="" id="{B798C287-9C27-D348-A3C5-76F3F5F951AC}"/>
              </a:ext>
            </a:extLst>
          </p:cNvPr>
          <p:cNvSpPr txBox="1"/>
          <p:nvPr/>
        </p:nvSpPr>
        <p:spPr>
          <a:xfrm>
            <a:off x="3066921" y="4892680"/>
            <a:ext cx="418704" cy="246221"/>
          </a:xfrm>
          <a:prstGeom prst="rect">
            <a:avLst/>
          </a:prstGeom>
          <a:noFill/>
        </p:spPr>
        <p:txBody>
          <a:bodyPr wrap="none" rtlCol="0">
            <a:spAutoFit/>
          </a:bodyPr>
          <a:lstStyle/>
          <a:p>
            <a:r>
              <a:rPr lang="sk-SK" sz="1000" b="1"/>
              <a:t>Taliansko</a:t>
            </a:r>
          </a:p>
        </p:txBody>
      </p:sp>
      <p:sp>
        <p:nvSpPr>
          <p:cNvPr id="130" name="Rectangle 129">
            <a:extLst>
              <a:ext uri="{FF2B5EF4-FFF2-40B4-BE49-F238E27FC236}">
                <a16:creationId xmlns:a16="http://schemas.microsoft.com/office/drawing/2014/main" xmlns="" id="{34982E2D-FF8D-9549-AC17-DF3536CB33C1}"/>
              </a:ext>
            </a:extLst>
          </p:cNvPr>
          <p:cNvSpPr/>
          <p:nvPr/>
        </p:nvSpPr>
        <p:spPr>
          <a:xfrm>
            <a:off x="1323279" y="5060826"/>
            <a:ext cx="478016" cy="246221"/>
          </a:xfrm>
          <a:prstGeom prst="rect">
            <a:avLst/>
          </a:prstGeom>
        </p:spPr>
        <p:txBody>
          <a:bodyPr wrap="none">
            <a:spAutoFit/>
          </a:bodyPr>
          <a:lstStyle/>
          <a:p>
            <a:r>
              <a:rPr lang="sk-SK" sz="1000" b="1"/>
              <a:t>Španielsko</a:t>
            </a:r>
          </a:p>
        </p:txBody>
      </p:sp>
      <p:sp>
        <p:nvSpPr>
          <p:cNvPr id="131" name="Rectangle 130">
            <a:extLst>
              <a:ext uri="{FF2B5EF4-FFF2-40B4-BE49-F238E27FC236}">
                <a16:creationId xmlns:a16="http://schemas.microsoft.com/office/drawing/2014/main" xmlns="" id="{3F732989-BC63-334C-8B4D-099B1B9054ED}"/>
              </a:ext>
            </a:extLst>
          </p:cNvPr>
          <p:cNvSpPr/>
          <p:nvPr/>
        </p:nvSpPr>
        <p:spPr>
          <a:xfrm>
            <a:off x="686566" y="4891917"/>
            <a:ext cx="636713" cy="246221"/>
          </a:xfrm>
          <a:prstGeom prst="rect">
            <a:avLst/>
          </a:prstGeom>
        </p:spPr>
        <p:txBody>
          <a:bodyPr wrap="none">
            <a:spAutoFit/>
          </a:bodyPr>
          <a:lstStyle/>
          <a:p>
            <a:r>
              <a:rPr lang="sk-SK" sz="1000" b="1"/>
              <a:t>Portugalsko</a:t>
            </a:r>
          </a:p>
        </p:txBody>
      </p:sp>
      <p:sp>
        <p:nvSpPr>
          <p:cNvPr id="132" name="Rectangle 131">
            <a:extLst>
              <a:ext uri="{FF2B5EF4-FFF2-40B4-BE49-F238E27FC236}">
                <a16:creationId xmlns:a16="http://schemas.microsoft.com/office/drawing/2014/main" xmlns="" id="{2169DE1A-C7F1-D64C-B433-CEDF1580A33B}"/>
              </a:ext>
            </a:extLst>
          </p:cNvPr>
          <p:cNvSpPr/>
          <p:nvPr/>
        </p:nvSpPr>
        <p:spPr>
          <a:xfrm>
            <a:off x="3374491" y="4661669"/>
            <a:ext cx="567784" cy="246221"/>
          </a:xfrm>
          <a:prstGeom prst="rect">
            <a:avLst/>
          </a:prstGeom>
        </p:spPr>
        <p:txBody>
          <a:bodyPr wrap="none">
            <a:spAutoFit/>
          </a:bodyPr>
          <a:lstStyle/>
          <a:p>
            <a:r>
              <a:rPr lang="sk-SK" sz="1000" b="1"/>
              <a:t>Chorvátsko</a:t>
            </a:r>
          </a:p>
        </p:txBody>
      </p:sp>
      <p:sp>
        <p:nvSpPr>
          <p:cNvPr id="133" name="Rectangle 132">
            <a:extLst>
              <a:ext uri="{FF2B5EF4-FFF2-40B4-BE49-F238E27FC236}">
                <a16:creationId xmlns:a16="http://schemas.microsoft.com/office/drawing/2014/main" xmlns="" id="{AC35A43E-89D5-694E-90C8-CC531C4D5030}"/>
              </a:ext>
            </a:extLst>
          </p:cNvPr>
          <p:cNvSpPr/>
          <p:nvPr/>
        </p:nvSpPr>
        <p:spPr>
          <a:xfrm>
            <a:off x="4012693" y="5444480"/>
            <a:ext cx="556563" cy="246221"/>
          </a:xfrm>
          <a:prstGeom prst="rect">
            <a:avLst/>
          </a:prstGeom>
        </p:spPr>
        <p:txBody>
          <a:bodyPr wrap="none">
            <a:spAutoFit/>
          </a:bodyPr>
          <a:lstStyle/>
          <a:p>
            <a:r>
              <a:rPr lang="sk-SK" sz="1000" b="1"/>
              <a:t>Grécko</a:t>
            </a:r>
          </a:p>
        </p:txBody>
      </p:sp>
      <p:sp>
        <p:nvSpPr>
          <p:cNvPr id="134" name="Rectangle 133">
            <a:extLst>
              <a:ext uri="{FF2B5EF4-FFF2-40B4-BE49-F238E27FC236}">
                <a16:creationId xmlns:a16="http://schemas.microsoft.com/office/drawing/2014/main" xmlns="" id="{6172DE04-7664-7840-A79C-4574418E91BF}"/>
              </a:ext>
            </a:extLst>
          </p:cNvPr>
          <p:cNvSpPr/>
          <p:nvPr/>
        </p:nvSpPr>
        <p:spPr>
          <a:xfrm>
            <a:off x="4290787" y="4928556"/>
            <a:ext cx="620683" cy="246221"/>
          </a:xfrm>
          <a:prstGeom prst="rect">
            <a:avLst/>
          </a:prstGeom>
        </p:spPr>
        <p:txBody>
          <a:bodyPr wrap="none">
            <a:spAutoFit/>
          </a:bodyPr>
          <a:lstStyle/>
          <a:p>
            <a:r>
              <a:rPr lang="sk-SK" sz="1000" b="1"/>
              <a:t>Bulharsko</a:t>
            </a:r>
          </a:p>
        </p:txBody>
      </p:sp>
      <p:sp>
        <p:nvSpPr>
          <p:cNvPr id="135" name="Rectangle 134">
            <a:extLst>
              <a:ext uri="{FF2B5EF4-FFF2-40B4-BE49-F238E27FC236}">
                <a16:creationId xmlns:a16="http://schemas.microsoft.com/office/drawing/2014/main" xmlns="" id="{D75141CF-1479-1E4F-A390-C3CDD2A088A7}"/>
              </a:ext>
            </a:extLst>
          </p:cNvPr>
          <p:cNvSpPr/>
          <p:nvPr/>
        </p:nvSpPr>
        <p:spPr>
          <a:xfrm>
            <a:off x="4233520" y="4544577"/>
            <a:ext cx="655949" cy="246221"/>
          </a:xfrm>
          <a:prstGeom prst="rect">
            <a:avLst/>
          </a:prstGeom>
        </p:spPr>
        <p:txBody>
          <a:bodyPr wrap="none">
            <a:spAutoFit/>
          </a:bodyPr>
          <a:lstStyle/>
          <a:p>
            <a:r>
              <a:rPr lang="sk-SK" sz="1000" b="1"/>
              <a:t>Rumunsko</a:t>
            </a:r>
          </a:p>
        </p:txBody>
      </p:sp>
      <p:sp>
        <p:nvSpPr>
          <p:cNvPr id="136" name="Rectangle 135">
            <a:extLst>
              <a:ext uri="{FF2B5EF4-FFF2-40B4-BE49-F238E27FC236}">
                <a16:creationId xmlns:a16="http://schemas.microsoft.com/office/drawing/2014/main" xmlns="" id="{91944E82-5818-6B46-B221-AF7CCCC8E489}"/>
              </a:ext>
            </a:extLst>
          </p:cNvPr>
          <p:cNvSpPr/>
          <p:nvPr/>
        </p:nvSpPr>
        <p:spPr>
          <a:xfrm>
            <a:off x="3231842" y="4494410"/>
            <a:ext cx="635110" cy="246221"/>
          </a:xfrm>
          <a:prstGeom prst="rect">
            <a:avLst/>
          </a:prstGeom>
        </p:spPr>
        <p:txBody>
          <a:bodyPr wrap="none">
            <a:spAutoFit/>
          </a:bodyPr>
          <a:lstStyle/>
          <a:p>
            <a:r>
              <a:rPr lang="sk-SK" sz="1000" b="1"/>
              <a:t>Slovinsko</a:t>
            </a:r>
          </a:p>
        </p:txBody>
      </p:sp>
      <p:sp>
        <p:nvSpPr>
          <p:cNvPr id="137" name="Rectangle 136">
            <a:extLst>
              <a:ext uri="{FF2B5EF4-FFF2-40B4-BE49-F238E27FC236}">
                <a16:creationId xmlns:a16="http://schemas.microsoft.com/office/drawing/2014/main" xmlns="" id="{C4DFD0AE-6C96-8443-91FB-D454E606A841}"/>
              </a:ext>
            </a:extLst>
          </p:cNvPr>
          <p:cNvSpPr/>
          <p:nvPr/>
        </p:nvSpPr>
        <p:spPr>
          <a:xfrm>
            <a:off x="3659070" y="4371300"/>
            <a:ext cx="631904" cy="246221"/>
          </a:xfrm>
          <a:prstGeom prst="rect">
            <a:avLst/>
          </a:prstGeom>
        </p:spPr>
        <p:txBody>
          <a:bodyPr wrap="none">
            <a:spAutoFit/>
          </a:bodyPr>
          <a:lstStyle/>
          <a:p>
            <a:r>
              <a:rPr lang="sk-SK" sz="1000" b="1"/>
              <a:t>Maďarsko</a:t>
            </a:r>
          </a:p>
        </p:txBody>
      </p:sp>
      <p:sp>
        <p:nvSpPr>
          <p:cNvPr id="138" name="Rectangle 137">
            <a:extLst>
              <a:ext uri="{FF2B5EF4-FFF2-40B4-BE49-F238E27FC236}">
                <a16:creationId xmlns:a16="http://schemas.microsoft.com/office/drawing/2014/main" xmlns="" id="{496CF79E-4201-D346-ABBD-EAE372EBD458}"/>
              </a:ext>
            </a:extLst>
          </p:cNvPr>
          <p:cNvSpPr/>
          <p:nvPr/>
        </p:nvSpPr>
        <p:spPr>
          <a:xfrm>
            <a:off x="3684338" y="4118250"/>
            <a:ext cx="625492" cy="246221"/>
          </a:xfrm>
          <a:prstGeom prst="rect">
            <a:avLst/>
          </a:prstGeom>
        </p:spPr>
        <p:txBody>
          <a:bodyPr wrap="none">
            <a:spAutoFit/>
          </a:bodyPr>
          <a:lstStyle/>
          <a:p>
            <a:r>
              <a:rPr lang="sk-SK" sz="1000" b="1"/>
              <a:t>Slovensko</a:t>
            </a:r>
          </a:p>
        </p:txBody>
      </p:sp>
      <p:sp>
        <p:nvSpPr>
          <p:cNvPr id="139" name="Rectangle 138">
            <a:extLst>
              <a:ext uri="{FF2B5EF4-FFF2-40B4-BE49-F238E27FC236}">
                <a16:creationId xmlns:a16="http://schemas.microsoft.com/office/drawing/2014/main" xmlns="" id="{3B3A9887-3C84-0A42-A035-A0C74E97EB2B}"/>
              </a:ext>
            </a:extLst>
          </p:cNvPr>
          <p:cNvSpPr/>
          <p:nvPr/>
        </p:nvSpPr>
        <p:spPr>
          <a:xfrm>
            <a:off x="3697542" y="3655233"/>
            <a:ext cx="554960" cy="246221"/>
          </a:xfrm>
          <a:prstGeom prst="rect">
            <a:avLst/>
          </a:prstGeom>
        </p:spPr>
        <p:txBody>
          <a:bodyPr wrap="none">
            <a:spAutoFit/>
          </a:bodyPr>
          <a:lstStyle/>
          <a:p>
            <a:r>
              <a:rPr lang="sk-SK" sz="1000" b="1"/>
              <a:t>Poľsko</a:t>
            </a:r>
          </a:p>
        </p:txBody>
      </p:sp>
      <p:sp>
        <p:nvSpPr>
          <p:cNvPr id="140" name="Rectangle 139">
            <a:extLst>
              <a:ext uri="{FF2B5EF4-FFF2-40B4-BE49-F238E27FC236}">
                <a16:creationId xmlns:a16="http://schemas.microsoft.com/office/drawing/2014/main" xmlns="" id="{83D92E55-CA23-DF4D-A592-BEDA52934D2C}"/>
              </a:ext>
            </a:extLst>
          </p:cNvPr>
          <p:cNvSpPr/>
          <p:nvPr/>
        </p:nvSpPr>
        <p:spPr>
          <a:xfrm>
            <a:off x="3310536" y="3988310"/>
            <a:ext cx="583814" cy="246221"/>
          </a:xfrm>
          <a:prstGeom prst="rect">
            <a:avLst/>
          </a:prstGeom>
        </p:spPr>
        <p:txBody>
          <a:bodyPr wrap="none">
            <a:spAutoFit/>
          </a:bodyPr>
          <a:lstStyle/>
          <a:p>
            <a:r>
              <a:rPr lang="sk-SK" sz="1000" b="1"/>
              <a:t>Česko</a:t>
            </a:r>
          </a:p>
        </p:txBody>
      </p:sp>
      <p:sp>
        <p:nvSpPr>
          <p:cNvPr id="141" name="Rectangle 140">
            <a:extLst>
              <a:ext uri="{FF2B5EF4-FFF2-40B4-BE49-F238E27FC236}">
                <a16:creationId xmlns:a16="http://schemas.microsoft.com/office/drawing/2014/main" xmlns="" id="{44E8FD3C-3494-CC4F-8145-F8ADCD843586}"/>
              </a:ext>
            </a:extLst>
          </p:cNvPr>
          <p:cNvSpPr/>
          <p:nvPr/>
        </p:nvSpPr>
        <p:spPr>
          <a:xfrm>
            <a:off x="3345813" y="2627397"/>
            <a:ext cx="607859" cy="246221"/>
          </a:xfrm>
          <a:prstGeom prst="rect">
            <a:avLst/>
          </a:prstGeom>
        </p:spPr>
        <p:txBody>
          <a:bodyPr wrap="none">
            <a:spAutoFit/>
          </a:bodyPr>
          <a:lstStyle/>
          <a:p>
            <a:r>
              <a:rPr lang="sk-SK" sz="1000" b="1"/>
              <a:t>Švédsko</a:t>
            </a:r>
          </a:p>
        </p:txBody>
      </p:sp>
      <p:sp>
        <p:nvSpPr>
          <p:cNvPr id="142" name="Rectangle 141">
            <a:extLst>
              <a:ext uri="{FF2B5EF4-FFF2-40B4-BE49-F238E27FC236}">
                <a16:creationId xmlns:a16="http://schemas.microsoft.com/office/drawing/2014/main" xmlns="" id="{545AAAB7-20BA-0645-BCC3-0C9928A7CC9C}"/>
              </a:ext>
            </a:extLst>
          </p:cNvPr>
          <p:cNvSpPr/>
          <p:nvPr/>
        </p:nvSpPr>
        <p:spPr>
          <a:xfrm>
            <a:off x="4083790" y="2238868"/>
            <a:ext cx="577402" cy="246221"/>
          </a:xfrm>
          <a:prstGeom prst="rect">
            <a:avLst/>
          </a:prstGeom>
        </p:spPr>
        <p:txBody>
          <a:bodyPr wrap="none">
            <a:spAutoFit/>
          </a:bodyPr>
          <a:lstStyle/>
          <a:p>
            <a:r>
              <a:rPr lang="sk-SK" sz="1000" b="1"/>
              <a:t>Fínsko</a:t>
            </a:r>
          </a:p>
        </p:txBody>
      </p:sp>
      <p:sp>
        <p:nvSpPr>
          <p:cNvPr id="143" name="Rectangle 142">
            <a:extLst>
              <a:ext uri="{FF2B5EF4-FFF2-40B4-BE49-F238E27FC236}">
                <a16:creationId xmlns:a16="http://schemas.microsoft.com/office/drawing/2014/main" xmlns="" id="{DB6076A9-9B8C-A647-8E7E-A494CECC5BB8}"/>
              </a:ext>
            </a:extLst>
          </p:cNvPr>
          <p:cNvSpPr/>
          <p:nvPr/>
        </p:nvSpPr>
        <p:spPr>
          <a:xfrm>
            <a:off x="4073253" y="2703735"/>
            <a:ext cx="575799" cy="246221"/>
          </a:xfrm>
          <a:prstGeom prst="rect">
            <a:avLst/>
          </a:prstGeom>
        </p:spPr>
        <p:txBody>
          <a:bodyPr wrap="none">
            <a:spAutoFit/>
          </a:bodyPr>
          <a:lstStyle/>
          <a:p>
            <a:r>
              <a:rPr lang="sk-SK" sz="1000" b="1"/>
              <a:t>Estónsko</a:t>
            </a:r>
          </a:p>
        </p:txBody>
      </p:sp>
      <p:sp>
        <p:nvSpPr>
          <p:cNvPr id="144" name="Rectangle 143">
            <a:extLst>
              <a:ext uri="{FF2B5EF4-FFF2-40B4-BE49-F238E27FC236}">
                <a16:creationId xmlns:a16="http://schemas.microsoft.com/office/drawing/2014/main" xmlns="" id="{7309B828-BD8A-1445-AA68-6139DBBD5B4A}"/>
              </a:ext>
            </a:extLst>
          </p:cNvPr>
          <p:cNvSpPr/>
          <p:nvPr/>
        </p:nvSpPr>
        <p:spPr>
          <a:xfrm>
            <a:off x="4146991" y="2972225"/>
            <a:ext cx="502061" cy="246221"/>
          </a:xfrm>
          <a:prstGeom prst="rect">
            <a:avLst/>
          </a:prstGeom>
        </p:spPr>
        <p:txBody>
          <a:bodyPr wrap="none">
            <a:spAutoFit/>
          </a:bodyPr>
          <a:lstStyle/>
          <a:p>
            <a:r>
              <a:rPr lang="sk-SK" sz="1000" b="1"/>
              <a:t>Lotyšsko</a:t>
            </a:r>
          </a:p>
        </p:txBody>
      </p:sp>
      <p:sp>
        <p:nvSpPr>
          <p:cNvPr id="145" name="Rectangle 144">
            <a:extLst>
              <a:ext uri="{FF2B5EF4-FFF2-40B4-BE49-F238E27FC236}">
                <a16:creationId xmlns:a16="http://schemas.microsoft.com/office/drawing/2014/main" xmlns="" id="{7C009031-5C79-904C-B11E-DBDC707B918C}"/>
              </a:ext>
            </a:extLst>
          </p:cNvPr>
          <p:cNvSpPr/>
          <p:nvPr/>
        </p:nvSpPr>
        <p:spPr>
          <a:xfrm>
            <a:off x="3942275" y="3157294"/>
            <a:ext cx="679994" cy="246221"/>
          </a:xfrm>
          <a:prstGeom prst="rect">
            <a:avLst/>
          </a:prstGeom>
        </p:spPr>
        <p:txBody>
          <a:bodyPr wrap="none">
            <a:spAutoFit/>
          </a:bodyPr>
          <a:lstStyle/>
          <a:p>
            <a:r>
              <a:rPr lang="sk-SK" sz="1000" b="1"/>
              <a:t>Litva</a:t>
            </a:r>
          </a:p>
        </p:txBody>
      </p:sp>
      <p:sp>
        <p:nvSpPr>
          <p:cNvPr id="146" name="Rectangle 145">
            <a:extLst>
              <a:ext uri="{FF2B5EF4-FFF2-40B4-BE49-F238E27FC236}">
                <a16:creationId xmlns:a16="http://schemas.microsoft.com/office/drawing/2014/main" xmlns="" id="{594C1754-C449-1A4A-94A9-CF99CF6298AC}"/>
              </a:ext>
            </a:extLst>
          </p:cNvPr>
          <p:cNvSpPr/>
          <p:nvPr/>
        </p:nvSpPr>
        <p:spPr>
          <a:xfrm>
            <a:off x="3225757" y="6041559"/>
            <a:ext cx="498855" cy="246221"/>
          </a:xfrm>
          <a:prstGeom prst="rect">
            <a:avLst/>
          </a:prstGeom>
        </p:spPr>
        <p:txBody>
          <a:bodyPr wrap="none">
            <a:spAutoFit/>
          </a:bodyPr>
          <a:lstStyle/>
          <a:p>
            <a:r>
              <a:rPr lang="sk-SK" sz="1000" b="1"/>
              <a:t>Malta</a:t>
            </a:r>
          </a:p>
        </p:txBody>
      </p:sp>
      <p:sp>
        <p:nvSpPr>
          <p:cNvPr id="147" name="Rectangle 146">
            <a:extLst>
              <a:ext uri="{FF2B5EF4-FFF2-40B4-BE49-F238E27FC236}">
                <a16:creationId xmlns:a16="http://schemas.microsoft.com/office/drawing/2014/main" xmlns="" id="{262D49CC-DD00-9B46-A69A-0C80EDD0F57E}"/>
              </a:ext>
            </a:extLst>
          </p:cNvPr>
          <p:cNvSpPr/>
          <p:nvPr/>
        </p:nvSpPr>
        <p:spPr>
          <a:xfrm>
            <a:off x="5259952" y="6020398"/>
            <a:ext cx="546945" cy="246221"/>
          </a:xfrm>
          <a:prstGeom prst="rect">
            <a:avLst/>
          </a:prstGeom>
        </p:spPr>
        <p:txBody>
          <a:bodyPr wrap="none">
            <a:spAutoFit/>
          </a:bodyPr>
          <a:lstStyle/>
          <a:p>
            <a:r>
              <a:rPr lang="sk-SK" sz="1000" b="1"/>
              <a:t>Cyprus</a:t>
            </a:r>
          </a:p>
        </p:txBody>
      </p:sp>
      <p:sp>
        <p:nvSpPr>
          <p:cNvPr id="148" name="Rectangle 147">
            <a:extLst>
              <a:ext uri="{FF2B5EF4-FFF2-40B4-BE49-F238E27FC236}">
                <a16:creationId xmlns:a16="http://schemas.microsoft.com/office/drawing/2014/main" xmlns="" id="{EB1F9203-A59A-154B-852D-CB99855E6B77}"/>
              </a:ext>
            </a:extLst>
          </p:cNvPr>
          <p:cNvSpPr/>
          <p:nvPr/>
        </p:nvSpPr>
        <p:spPr>
          <a:xfrm>
            <a:off x="2804809" y="3099050"/>
            <a:ext cx="670376" cy="246221"/>
          </a:xfrm>
          <a:prstGeom prst="rect">
            <a:avLst/>
          </a:prstGeom>
        </p:spPr>
        <p:txBody>
          <a:bodyPr wrap="none">
            <a:spAutoFit/>
          </a:bodyPr>
          <a:lstStyle/>
          <a:p>
            <a:r>
              <a:rPr lang="sk-SK" sz="1000" b="1"/>
              <a:t>Dánsko</a:t>
            </a:r>
          </a:p>
        </p:txBody>
      </p:sp>
      <p:sp>
        <p:nvSpPr>
          <p:cNvPr id="149" name="Rectangle 148">
            <a:extLst>
              <a:ext uri="{FF2B5EF4-FFF2-40B4-BE49-F238E27FC236}">
                <a16:creationId xmlns:a16="http://schemas.microsoft.com/office/drawing/2014/main" xmlns="" id="{6C2EB2E9-D54C-2941-A7AC-D0B610A442B3}"/>
              </a:ext>
            </a:extLst>
          </p:cNvPr>
          <p:cNvSpPr/>
          <p:nvPr/>
        </p:nvSpPr>
        <p:spPr>
          <a:xfrm>
            <a:off x="3224811" y="4313694"/>
            <a:ext cx="566181" cy="246221"/>
          </a:xfrm>
          <a:prstGeom prst="rect">
            <a:avLst/>
          </a:prstGeom>
        </p:spPr>
        <p:txBody>
          <a:bodyPr wrap="none">
            <a:spAutoFit/>
          </a:bodyPr>
          <a:lstStyle/>
          <a:p>
            <a:r>
              <a:rPr lang="sk-SK" sz="1000" b="1"/>
              <a:t>Rakúsko</a:t>
            </a:r>
          </a:p>
        </p:txBody>
      </p:sp>
      <p:sp>
        <p:nvSpPr>
          <p:cNvPr id="37" name="TextBox 36">
            <a:extLst>
              <a:ext uri="{FF2B5EF4-FFF2-40B4-BE49-F238E27FC236}">
                <a16:creationId xmlns:a16="http://schemas.microsoft.com/office/drawing/2014/main" xmlns="" id="{5D941A76-B653-1F4A-A04F-8D9033559065}"/>
              </a:ext>
            </a:extLst>
          </p:cNvPr>
          <p:cNvSpPr txBox="1"/>
          <p:nvPr/>
        </p:nvSpPr>
        <p:spPr>
          <a:xfrm>
            <a:off x="1524579" y="1345369"/>
            <a:ext cx="634963" cy="246221"/>
          </a:xfrm>
          <a:prstGeom prst="rect">
            <a:avLst/>
          </a:prstGeom>
          <a:noFill/>
        </p:spPr>
        <p:txBody>
          <a:bodyPr wrap="square" rtlCol="0">
            <a:spAutoFit/>
          </a:bodyPr>
          <a:lstStyle/>
          <a:p>
            <a:r>
              <a:rPr lang="sk-SK" sz="1000" b="1"/>
              <a:t>Island</a:t>
            </a:r>
          </a:p>
        </p:txBody>
      </p:sp>
      <p:sp>
        <p:nvSpPr>
          <p:cNvPr id="39" name="TextBox 38">
            <a:extLst>
              <a:ext uri="{FF2B5EF4-FFF2-40B4-BE49-F238E27FC236}">
                <a16:creationId xmlns:a16="http://schemas.microsoft.com/office/drawing/2014/main" xmlns="" id="{5D941A76-B653-1F4A-A04F-8D9033559065}"/>
              </a:ext>
            </a:extLst>
          </p:cNvPr>
          <p:cNvSpPr txBox="1"/>
          <p:nvPr/>
        </p:nvSpPr>
        <p:spPr>
          <a:xfrm>
            <a:off x="2938332" y="2437130"/>
            <a:ext cx="634963" cy="246221"/>
          </a:xfrm>
          <a:prstGeom prst="rect">
            <a:avLst/>
          </a:prstGeom>
          <a:noFill/>
        </p:spPr>
        <p:txBody>
          <a:bodyPr wrap="square" rtlCol="0">
            <a:spAutoFit/>
          </a:bodyPr>
          <a:lstStyle/>
          <a:p>
            <a:r>
              <a:rPr lang="sk-SK" sz="1000" b="1"/>
              <a:t>Nórsko</a:t>
            </a:r>
          </a:p>
        </p:txBody>
      </p:sp>
      <p:sp>
        <p:nvSpPr>
          <p:cNvPr id="40" name="TextBox 39">
            <a:extLst>
              <a:ext uri="{FF2B5EF4-FFF2-40B4-BE49-F238E27FC236}">
                <a16:creationId xmlns:a16="http://schemas.microsoft.com/office/drawing/2014/main" xmlns="" id="{5D941A76-B653-1F4A-A04F-8D9033559065}"/>
              </a:ext>
            </a:extLst>
          </p:cNvPr>
          <p:cNvSpPr txBox="1"/>
          <p:nvPr/>
        </p:nvSpPr>
        <p:spPr>
          <a:xfrm>
            <a:off x="2427389" y="4349743"/>
            <a:ext cx="835787" cy="246221"/>
          </a:xfrm>
          <a:prstGeom prst="rect">
            <a:avLst/>
          </a:prstGeom>
          <a:noFill/>
        </p:spPr>
        <p:txBody>
          <a:bodyPr wrap="square" rtlCol="0">
            <a:spAutoFit/>
          </a:bodyPr>
          <a:lstStyle/>
          <a:p>
            <a:r>
              <a:rPr lang="sk-SK" sz="1000" b="1"/>
              <a:t>Švajčiarsko</a:t>
            </a:r>
          </a:p>
        </p:txBody>
      </p:sp>
      <p:sp>
        <p:nvSpPr>
          <p:cNvPr id="4" name="TextBox 3">
            <a:extLst>
              <a:ext uri="{FF2B5EF4-FFF2-40B4-BE49-F238E27FC236}">
                <a16:creationId xmlns:a16="http://schemas.microsoft.com/office/drawing/2014/main" xmlns="" id="{5D23D049-342E-3149-902A-53E0A910D6BA}"/>
              </a:ext>
            </a:extLst>
          </p:cNvPr>
          <p:cNvSpPr txBox="1"/>
          <p:nvPr/>
        </p:nvSpPr>
        <p:spPr>
          <a:xfrm>
            <a:off x="893238" y="6248641"/>
            <a:ext cx="2830271" cy="584775"/>
          </a:xfrm>
          <a:prstGeom prst="rect">
            <a:avLst/>
          </a:prstGeom>
          <a:solidFill>
            <a:srgbClr val="0085C5"/>
          </a:solidFill>
        </p:spPr>
        <p:txBody>
          <a:bodyPr wrap="square" rtlCol="0">
            <a:spAutoFit/>
          </a:bodyPr>
          <a:lstStyle/>
          <a:p>
            <a:r>
              <a:rPr lang="sk-SK" sz="1600" dirty="0">
                <a:solidFill>
                  <a:schemeClr val="bg1"/>
                </a:solidFill>
              </a:rPr>
              <a:t>Krajiny </a:t>
            </a:r>
            <a:r>
              <a:rPr lang="sk-SK" sz="1600" dirty="0" err="1">
                <a:solidFill>
                  <a:schemeClr val="bg1"/>
                </a:solidFill>
              </a:rPr>
              <a:t>schengenského</a:t>
            </a:r>
            <a:r>
              <a:rPr lang="sk-SK" sz="1600" dirty="0">
                <a:solidFill>
                  <a:schemeClr val="bg1"/>
                </a:solidFill>
              </a:rPr>
              <a:t> priestoru</a:t>
            </a:r>
          </a:p>
        </p:txBody>
      </p:sp>
      <p:sp>
        <p:nvSpPr>
          <p:cNvPr id="43" name="TextBox 42">
            <a:extLst>
              <a:ext uri="{FF2B5EF4-FFF2-40B4-BE49-F238E27FC236}">
                <a16:creationId xmlns:a16="http://schemas.microsoft.com/office/drawing/2014/main" xmlns="" id="{1E30162E-2BF7-9445-907A-53C52ADD20D8}"/>
              </a:ext>
            </a:extLst>
          </p:cNvPr>
          <p:cNvSpPr txBox="1"/>
          <p:nvPr/>
        </p:nvSpPr>
        <p:spPr>
          <a:xfrm>
            <a:off x="3724612" y="6248642"/>
            <a:ext cx="3072428" cy="584774"/>
          </a:xfrm>
          <a:prstGeom prst="rect">
            <a:avLst/>
          </a:prstGeom>
          <a:solidFill>
            <a:srgbClr val="31C5F1"/>
          </a:solidFill>
        </p:spPr>
        <p:txBody>
          <a:bodyPr wrap="square" rtlCol="0">
            <a:spAutoFit/>
          </a:bodyPr>
          <a:lstStyle/>
          <a:p>
            <a:r>
              <a:rPr lang="sk-SK" sz="1600" dirty="0"/>
              <a:t>Krajiny mimo </a:t>
            </a:r>
            <a:r>
              <a:rPr lang="sk-SK" sz="1600" dirty="0" err="1"/>
              <a:t>schengenského</a:t>
            </a:r>
            <a:r>
              <a:rPr lang="sk-SK" sz="1600" dirty="0"/>
              <a:t> priestoru</a:t>
            </a:r>
          </a:p>
        </p:txBody>
      </p:sp>
    </p:spTree>
    <p:extLst>
      <p:ext uri="{BB962C8B-B14F-4D97-AF65-F5344CB8AC3E}">
        <p14:creationId xmlns:p14="http://schemas.microsoft.com/office/powerpoint/2010/main" xmlns="" val="356226647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xmlns="">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7" name="Larme 4">
            <a:extLst>
              <a:ext uri="{FF2B5EF4-FFF2-40B4-BE49-F238E27FC236}">
                <a16:creationId xmlns:a16="http://schemas.microsoft.com/office/drawing/2014/main" xmlns="" id="{972F5F29-FED9-3644-85F1-A07E0AD58E6E}"/>
              </a:ext>
            </a:extLst>
          </p:cNvPr>
          <p:cNvSpPr/>
          <p:nvPr/>
        </p:nvSpPr>
        <p:spPr>
          <a:xfrm rot="5400000">
            <a:off x="1223650" y="-441246"/>
            <a:ext cx="6592189" cy="7517221"/>
          </a:xfrm>
          <a:prstGeom prst="teardrop">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FCA4F"/>
              </a:solidFill>
            </a:endParaRPr>
          </a:p>
        </p:txBody>
      </p:sp>
      <p:sp>
        <p:nvSpPr>
          <p:cNvPr id="8" name="ZoneTexte 1"/>
          <p:cNvSpPr txBox="1"/>
          <p:nvPr/>
        </p:nvSpPr>
        <p:spPr>
          <a:xfrm>
            <a:off x="903210" y="817704"/>
            <a:ext cx="7233070" cy="4708981"/>
          </a:xfrm>
          <a:prstGeom prst="rect">
            <a:avLst/>
          </a:prstGeom>
          <a:noFill/>
        </p:spPr>
        <p:txBody>
          <a:bodyPr wrap="none" rtlCol="0">
            <a:spAutoFit/>
          </a:bodyPr>
          <a:lstStyle/>
          <a:p>
            <a:pPr algn="ctr"/>
            <a:r>
              <a:rPr lang="sk-SK" sz="6000" b="1" dirty="0">
                <a:solidFill>
                  <a:schemeClr val="bg1"/>
                </a:solidFill>
                <a:latin typeface="Bookman Old Style" pitchFamily="18" charset="0"/>
              </a:rPr>
              <a:t>ČO </a:t>
            </a:r>
          </a:p>
          <a:p>
            <a:pPr algn="ctr"/>
            <a:r>
              <a:rPr lang="sk-SK" sz="6000" b="1" dirty="0">
                <a:solidFill>
                  <a:schemeClr val="bg1"/>
                </a:solidFill>
                <a:latin typeface="Bookman Old Style" pitchFamily="18" charset="0"/>
              </a:rPr>
              <a:t>PODĽA VÁS </a:t>
            </a:r>
          </a:p>
          <a:p>
            <a:pPr algn="ctr"/>
            <a:r>
              <a:rPr lang="sk-SK" sz="6000" b="1" dirty="0">
                <a:solidFill>
                  <a:schemeClr val="bg1"/>
                </a:solidFill>
                <a:latin typeface="Bookman Old Style" pitchFamily="18" charset="0"/>
              </a:rPr>
              <a:t>PRE </a:t>
            </a:r>
            <a:r>
              <a:rPr lang="sk-SK" sz="6000" b="1" dirty="0" smtClean="0">
                <a:solidFill>
                  <a:schemeClr val="bg1"/>
                </a:solidFill>
                <a:latin typeface="Bookman Old Style" pitchFamily="18" charset="0"/>
              </a:rPr>
              <a:t>NÁS</a:t>
            </a:r>
            <a:r>
              <a:rPr lang="sk-SK" sz="6000" b="1" dirty="0" smtClean="0">
                <a:solidFill>
                  <a:schemeClr val="bg1"/>
                </a:solidFill>
                <a:latin typeface="Bookman Old Style" pitchFamily="18" charset="0"/>
              </a:rPr>
              <a:t> </a:t>
            </a:r>
            <a:endParaRPr lang="sk-SK" sz="6000" b="1" dirty="0">
              <a:solidFill>
                <a:schemeClr val="bg1"/>
              </a:solidFill>
              <a:latin typeface="Bookman Old Style" pitchFamily="18" charset="0"/>
            </a:endParaRPr>
          </a:p>
          <a:p>
            <a:pPr algn="ctr"/>
            <a:r>
              <a:rPr lang="sk-SK" sz="6000" b="1" dirty="0">
                <a:solidFill>
                  <a:schemeClr val="bg1"/>
                </a:solidFill>
                <a:latin typeface="Bookman Old Style" pitchFamily="18" charset="0"/>
              </a:rPr>
              <a:t>EURÓPSKA ÚNIA </a:t>
            </a:r>
          </a:p>
          <a:p>
            <a:pPr algn="ctr"/>
            <a:r>
              <a:rPr lang="sk-SK" sz="6000" b="1" dirty="0">
                <a:solidFill>
                  <a:schemeClr val="bg1"/>
                </a:solidFill>
                <a:latin typeface="Bookman Old Style" pitchFamily="18" charset="0"/>
              </a:rPr>
              <a:t>ROBÍ ?</a:t>
            </a:r>
          </a:p>
        </p:txBody>
      </p:sp>
      <p:sp>
        <p:nvSpPr>
          <p:cNvPr id="4" name="TextBox 3"/>
          <p:cNvSpPr txBox="1"/>
          <p:nvPr/>
        </p:nvSpPr>
        <p:spPr>
          <a:xfrm>
            <a:off x="8331376" y="6676325"/>
            <a:ext cx="1625248" cy="184666"/>
          </a:xfrm>
          <a:prstGeom prst="rect">
            <a:avLst/>
          </a:prstGeom>
          <a:noFill/>
        </p:spPr>
        <p:txBody>
          <a:bodyPr wrap="square" rtlCol="0">
            <a:spAutoFit/>
          </a:bodyPr>
          <a:lstStyle/>
          <a:p>
            <a:r>
              <a:rPr lang="sk-SK" sz="600" i="1">
                <a:solidFill>
                  <a:schemeClr val="bg1"/>
                </a:solidFill>
              </a:rPr>
              <a:t>©</a:t>
            </a:r>
            <a:r>
              <a:rPr lang="sk-SK" sz="600">
                <a:solidFill>
                  <a:schemeClr val="bg1"/>
                </a:solidFill>
              </a:rPr>
              <a:t> EURÓPSKA ÚNIA</a:t>
            </a:r>
          </a:p>
        </p:txBody>
      </p:sp>
    </p:spTree>
    <p:extLst>
      <p:ext uri="{BB962C8B-B14F-4D97-AF65-F5344CB8AC3E}">
        <p14:creationId xmlns:p14="http://schemas.microsoft.com/office/powerpoint/2010/main" xmlns="" val="2528543712"/>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7"/>
                                        </p:tgtEl>
                                      </p:cBhvr>
                                      <p:by x="150000" y="150000"/>
                                    </p:animScale>
                                  </p:childTnLst>
                                </p:cTn>
                              </p:par>
                              <p:par>
                                <p:cTn id="7" presetID="6" presetClass="emph" presetSubtype="0" autoRev="1" fill="hold" grpId="0" nodeType="withEffect">
                                  <p:stCondLst>
                                    <p:cond delay="0"/>
                                  </p:stCondLst>
                                  <p:childTnLst>
                                    <p:animScale>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sk-SK" sz="2800" b="1">
                <a:latin typeface="Calibri" charset="0"/>
                <a:ea typeface="Calibri" charset="0"/>
                <a:cs typeface="Calibri" charset="0"/>
              </a:rPr>
              <a:t>OBSAH</a:t>
            </a:r>
          </a:p>
        </p:txBody>
      </p:sp>
      <p:sp>
        <p:nvSpPr>
          <p:cNvPr id="11" name="Rectangle 10">
            <a:extLst>
              <a:ext uri="{FF2B5EF4-FFF2-40B4-BE49-F238E27FC236}">
                <a16:creationId xmlns:a16="http://schemas.microsoft.com/office/drawing/2014/main" xmlns="" id="{A25D6D41-B116-A04E-A9F2-3745641113E9}"/>
              </a:ext>
            </a:extLst>
          </p:cNvPr>
          <p:cNvSpPr/>
          <p:nvPr/>
        </p:nvSpPr>
        <p:spPr>
          <a:xfrm rot="16200000">
            <a:off x="8144649" y="5825939"/>
            <a:ext cx="1752483" cy="246221"/>
          </a:xfrm>
          <a:prstGeom prst="rect">
            <a:avLst/>
          </a:prstGeom>
        </p:spPr>
        <p:txBody>
          <a:bodyPr wrap="square">
            <a:spAutoFit/>
          </a:bodyPr>
          <a:lstStyle/>
          <a:p>
            <a:r>
              <a:rPr lang="sk-SK" sz="1000" b="1">
                <a:solidFill>
                  <a:schemeClr val="bg1"/>
                </a:solidFill>
                <a:latin typeface="Arial" charset="0"/>
                <a:ea typeface="Arial" charset="0"/>
                <a:cs typeface="Arial" charset="0"/>
              </a:rPr>
              <a:t>OBSAH</a:t>
            </a:r>
          </a:p>
        </p:txBody>
      </p:sp>
      <p:cxnSp>
        <p:nvCxnSpPr>
          <p:cNvPr id="12" name="Connecteur droit 11">
            <a:extLst>
              <a:ext uri="{FF2B5EF4-FFF2-40B4-BE49-F238E27FC236}">
                <a16:creationId xmlns:a16="http://schemas.microsoft.com/office/drawing/2014/main" xmlns="" id="{292B385D-3565-F644-9188-E1F93201C220}"/>
              </a:ext>
            </a:extLst>
          </p:cNvPr>
          <p:cNvCxnSpPr/>
          <p:nvPr/>
        </p:nvCxnSpPr>
        <p:spPr>
          <a:xfrm>
            <a:off x="8897781" y="5205381"/>
            <a:ext cx="2462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0" y="6646776"/>
            <a:ext cx="1625248" cy="215444"/>
          </a:xfrm>
          <a:prstGeom prst="rect">
            <a:avLst/>
          </a:prstGeom>
          <a:noFill/>
        </p:spPr>
        <p:txBody>
          <a:bodyPr wrap="square" rtlCol="0">
            <a:spAutoFit/>
          </a:bodyPr>
          <a:lstStyle/>
          <a:p>
            <a:r>
              <a:rPr lang="sk-SK" sz="800" i="1">
                <a:solidFill>
                  <a:schemeClr val="bg1"/>
                </a:solidFill>
              </a:rPr>
              <a:t>© </a:t>
            </a:r>
            <a:r>
              <a:rPr lang="sk-SK" sz="600">
                <a:solidFill>
                  <a:schemeClr val="bg1"/>
                </a:solidFill>
              </a:rPr>
              <a:t>VEREJNE DOSTUPNÉ</a:t>
            </a:r>
          </a:p>
        </p:txBody>
      </p:sp>
    </p:spTree>
    <p:extLst>
      <p:ext uri="{BB962C8B-B14F-4D97-AF65-F5344CB8AC3E}">
        <p14:creationId xmlns:p14="http://schemas.microsoft.com/office/powerpoint/2010/main" xmlns="" val="4272766814"/>
      </p:ext>
    </p:extLst>
  </p:cSld>
  <p:clrMapOvr>
    <a:masterClrMapping/>
  </p:clrMapOvr>
  <p:transition spd="med">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7234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4645" y="2849026"/>
            <a:ext cx="6723434" cy="830997"/>
          </a:xfrm>
          <a:prstGeom prst="rect">
            <a:avLst/>
          </a:prstGeom>
          <a:noFill/>
        </p:spPr>
        <p:txBody>
          <a:bodyPr wrap="square" rtlCol="0">
            <a:spAutoFit/>
          </a:bodyPr>
          <a:lstStyle/>
          <a:p>
            <a:pPr algn="ctr"/>
            <a:r>
              <a:rPr lang="fr-FR" sz="4800" b="1" dirty="0">
                <a:solidFill>
                  <a:schemeClr val="bg1"/>
                </a:solidFill>
              </a:rPr>
              <a:t>ČO ROBÍ EÚ?</a:t>
            </a:r>
          </a:p>
        </p:txBody>
      </p:sp>
      <p:pic>
        <p:nvPicPr>
          <p:cNvPr id="8" name="Image 7">
            <a:extLst>
              <a:ext uri="{FF2B5EF4-FFF2-40B4-BE49-F238E27FC236}">
                <a16:creationId xmlns:a16="http://schemas.microsoft.com/office/drawing/2014/main" xmlns=""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xmlns="" val="3314272399"/>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rgbClr val="FF7C80"/>
            </a:gs>
            <a:gs pos="85000">
              <a:srgbClr val="FF7C80"/>
            </a:gs>
            <a:gs pos="100000">
              <a:srgbClr val="FF7C80"/>
            </a:gs>
          </a:gsLst>
          <a:lin ang="5400000" scaled="1"/>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5C464811-8188-1546-A4A5-254FA593EAFE}"/>
              </a:ext>
            </a:extLst>
          </p:cNvPr>
          <p:cNvSpPr txBox="1"/>
          <p:nvPr/>
        </p:nvSpPr>
        <p:spPr>
          <a:xfrm>
            <a:off x="257095" y="160174"/>
            <a:ext cx="2294481" cy="584775"/>
          </a:xfrm>
          <a:prstGeom prst="rect">
            <a:avLst/>
          </a:prstGeom>
          <a:noFill/>
        </p:spPr>
        <p:txBody>
          <a:bodyPr wrap="square" rtlCol="0">
            <a:spAutoFit/>
          </a:bodyPr>
          <a:lstStyle/>
          <a:p>
            <a:pPr algn="r"/>
            <a:r>
              <a:rPr lang="sk-SK" sz="3200" b="1" dirty="0">
                <a:solidFill>
                  <a:srgbClr val="C00000"/>
                </a:solidFill>
              </a:rPr>
              <a:t>INVESTUJE</a:t>
            </a:r>
          </a:p>
        </p:txBody>
      </p:sp>
      <p:sp>
        <p:nvSpPr>
          <p:cNvPr id="6" name="Larme 5">
            <a:extLst>
              <a:ext uri="{FF2B5EF4-FFF2-40B4-BE49-F238E27FC236}">
                <a16:creationId xmlns:a16="http://schemas.microsoft.com/office/drawing/2014/main" xmlns="" id="{1F0D86A8-29DF-554D-B7EF-91B239B02A38}"/>
              </a:ext>
            </a:extLst>
          </p:cNvPr>
          <p:cNvSpPr/>
          <p:nvPr/>
        </p:nvSpPr>
        <p:spPr>
          <a:xfrm rot="5400000">
            <a:off x="12653" y="122982"/>
            <a:ext cx="557763" cy="58307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1374676" y="1028120"/>
            <a:ext cx="2849526" cy="1477328"/>
          </a:xfrm>
          <a:prstGeom prst="rect">
            <a:avLst/>
          </a:prstGeom>
          <a:noFill/>
        </p:spPr>
        <p:txBody>
          <a:bodyPr wrap="square" rtlCol="0">
            <a:spAutoFit/>
          </a:bodyPr>
          <a:lstStyle/>
          <a:p>
            <a:r>
              <a:rPr lang="sk-SK" dirty="0"/>
              <a:t>Toto je Max. Max je európsky občan. Veľmi ho zaujíma a nadchýna všetko naokolo.</a:t>
            </a:r>
          </a:p>
        </p:txBody>
      </p:sp>
      <p:sp>
        <p:nvSpPr>
          <p:cNvPr id="14" name="Rectangle 13"/>
          <p:cNvSpPr/>
          <p:nvPr/>
        </p:nvSpPr>
        <p:spPr>
          <a:xfrm>
            <a:off x="61146" y="5840295"/>
            <a:ext cx="8836637" cy="9219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71904" y="5881455"/>
            <a:ext cx="8836637" cy="830997"/>
          </a:xfrm>
          <a:prstGeom prst="rect">
            <a:avLst/>
          </a:prstGeom>
          <a:noFill/>
        </p:spPr>
        <p:txBody>
          <a:bodyPr wrap="square" rtlCol="0">
            <a:spAutoFit/>
          </a:bodyPr>
          <a:lstStyle/>
          <a:p>
            <a:r>
              <a:rPr lang="sk-SK" sz="2400" b="1">
                <a:solidFill>
                  <a:schemeClr val="bg1"/>
                </a:solidFill>
              </a:rPr>
              <a:t>MAX NECHÁVA EÚ – DRUHÚ NAJVÄČŠIU EKONOMIKU NA SVETE – INVESTOVAŤ ZA NEHO. BUĎTE AKO MAX </a:t>
            </a:r>
            <a:r>
              <a:rPr lang="sk-SK" sz="2400" b="1">
                <a:solidFill>
                  <a:schemeClr val="bg1"/>
                </a:solidFill>
                <a:sym typeface="Wingdings" panose="05000000000000000000" pitchFamily="2" charset="2"/>
              </a:rPr>
              <a:t></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72000" y="2860945"/>
            <a:ext cx="1116000" cy="1047224"/>
          </a:xfrm>
          <a:prstGeom prst="rect">
            <a:avLst/>
          </a:prstGeom>
        </p:spPr>
      </p:pic>
      <p:pic>
        <p:nvPicPr>
          <p:cNvPr id="36" name="Picture 35"/>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137108" y="360115"/>
            <a:ext cx="936000" cy="937693"/>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5137108" y="4384764"/>
            <a:ext cx="936000" cy="845939"/>
          </a:xfrm>
          <a:prstGeom prst="rect">
            <a:avLst/>
          </a:prstGeom>
        </p:spPr>
      </p:pic>
      <p:sp>
        <p:nvSpPr>
          <p:cNvPr id="49" name="Rectangle 48"/>
          <p:cNvSpPr/>
          <p:nvPr/>
        </p:nvSpPr>
        <p:spPr>
          <a:xfrm>
            <a:off x="1312201" y="2858719"/>
            <a:ext cx="3614164" cy="1026701"/>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Rectangle 50"/>
          <p:cNvSpPr/>
          <p:nvPr/>
        </p:nvSpPr>
        <p:spPr>
          <a:xfrm>
            <a:off x="1315101" y="4132319"/>
            <a:ext cx="3614164" cy="1461076"/>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TextBox 51"/>
          <p:cNvSpPr txBox="1"/>
          <p:nvPr/>
        </p:nvSpPr>
        <p:spPr>
          <a:xfrm>
            <a:off x="1312201" y="4119985"/>
            <a:ext cx="3614164" cy="1477328"/>
          </a:xfrm>
          <a:prstGeom prst="rect">
            <a:avLst/>
          </a:prstGeom>
          <a:noFill/>
        </p:spPr>
        <p:txBody>
          <a:bodyPr wrap="square" rtlCol="0">
            <a:spAutoFit/>
          </a:bodyPr>
          <a:lstStyle/>
          <a:p>
            <a:r>
              <a:rPr lang="sk-SK" dirty="0"/>
              <a:t>Mama sa oňho nebojí, lebo má európsky preukaz zdravotného poistenia a keby sa čosi prihodilo, zdravotnú starostlivosť mu poskytnú v ktorejkoľvek krajine EÚ.</a:t>
            </a:r>
          </a:p>
        </p:txBody>
      </p:sp>
      <p:sp>
        <p:nvSpPr>
          <p:cNvPr id="55" name="Rectangle 54"/>
          <p:cNvSpPr/>
          <p:nvPr/>
        </p:nvSpPr>
        <p:spPr>
          <a:xfrm>
            <a:off x="6194250" y="354588"/>
            <a:ext cx="2627592" cy="9832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TextBox 55"/>
          <p:cNvSpPr txBox="1"/>
          <p:nvPr/>
        </p:nvSpPr>
        <p:spPr>
          <a:xfrm>
            <a:off x="6192708" y="335949"/>
            <a:ext cx="2627593" cy="1200329"/>
          </a:xfrm>
          <a:prstGeom prst="rect">
            <a:avLst/>
          </a:prstGeom>
          <a:noFill/>
        </p:spPr>
        <p:txBody>
          <a:bodyPr wrap="square" rtlCol="0">
            <a:spAutoFit/>
          </a:bodyPr>
          <a:lstStyle/>
          <a:p>
            <a:r>
              <a:rPr lang="sk-SK"/>
              <a:t>Volať si môžu kedykoľvek za rovnakú cenu, akoby boli obaja vo Francúzsku.</a:t>
            </a:r>
          </a:p>
        </p:txBody>
      </p:sp>
      <p:sp>
        <p:nvSpPr>
          <p:cNvPr id="58" name="TextBox 57"/>
          <p:cNvSpPr txBox="1"/>
          <p:nvPr/>
        </p:nvSpPr>
        <p:spPr>
          <a:xfrm>
            <a:off x="6229512" y="2377993"/>
            <a:ext cx="2629136" cy="1754326"/>
          </a:xfrm>
          <a:prstGeom prst="rect">
            <a:avLst/>
          </a:prstGeom>
          <a:solidFill>
            <a:srgbClr val="FF5050"/>
          </a:solidFill>
        </p:spPr>
        <p:txBody>
          <a:bodyPr wrap="square" rtlCol="0">
            <a:spAutoFit/>
          </a:bodyPr>
          <a:lstStyle/>
          <a:p>
            <a:r>
              <a:rPr lang="sk-SK"/>
              <a:t>Po ceste môže Max sledovať obľúbený seriál, lebo má celoúnijný prístup k svojmu predplatenému digitálnemu obsahu.</a:t>
            </a:r>
          </a:p>
        </p:txBody>
      </p:sp>
      <p:sp>
        <p:nvSpPr>
          <p:cNvPr id="60" name="TextBox 59"/>
          <p:cNvSpPr txBox="1"/>
          <p:nvPr/>
        </p:nvSpPr>
        <p:spPr>
          <a:xfrm>
            <a:off x="6247303" y="4396984"/>
            <a:ext cx="2627593" cy="1200329"/>
          </a:xfrm>
          <a:prstGeom prst="rect">
            <a:avLst/>
          </a:prstGeom>
          <a:solidFill>
            <a:srgbClr val="FF5050"/>
          </a:solidFill>
        </p:spPr>
        <p:txBody>
          <a:bodyPr wrap="square" rtlCol="0">
            <a:spAutoFit/>
          </a:bodyPr>
          <a:lstStyle/>
          <a:p>
            <a:r>
              <a:rPr lang="sk-SK"/>
              <a:t>Rozhodol sa nájsť si v Budapešti letnú brigádu, aby si zarobil na cestu naspäť do Paríža.</a:t>
            </a:r>
          </a:p>
        </p:txBody>
      </p:sp>
      <p:pic>
        <p:nvPicPr>
          <p:cNvPr id="61" name="Picture 60"/>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71904" y="4139414"/>
            <a:ext cx="1116000" cy="1142175"/>
          </a:xfrm>
          <a:prstGeom prst="rect">
            <a:avLst/>
          </a:prstGeom>
        </p:spPr>
      </p:pic>
      <p:pic>
        <p:nvPicPr>
          <p:cNvPr id="62" name="Picture 61"/>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83071" y="828962"/>
            <a:ext cx="743707" cy="1791658"/>
          </a:xfrm>
          <a:prstGeom prst="rect">
            <a:avLst/>
          </a:prstGeom>
        </p:spPr>
      </p:pic>
      <p:sp>
        <p:nvSpPr>
          <p:cNvPr id="24" name="Rectangle 23">
            <a:extLst>
              <a:ext uri="{FF2B5EF4-FFF2-40B4-BE49-F238E27FC236}">
                <a16:creationId xmlns:a16="http://schemas.microsoft.com/office/drawing/2014/main" xmlns="" id="{A3189696-69C5-DA4F-8626-424CCCFA0DC3}"/>
              </a:ext>
            </a:extLst>
          </p:cNvPr>
          <p:cNvSpPr/>
          <p:nvPr/>
        </p:nvSpPr>
        <p:spPr>
          <a:xfrm rot="16200000">
            <a:off x="8113432" y="5836916"/>
            <a:ext cx="1814920" cy="246221"/>
          </a:xfrm>
          <a:prstGeom prst="rect">
            <a:avLst/>
          </a:prstGeom>
        </p:spPr>
        <p:txBody>
          <a:bodyPr wrap="none">
            <a:spAutoFit/>
          </a:bodyPr>
          <a:lstStyle/>
          <a:p>
            <a:r>
              <a:rPr lang="sk-SK" sz="1000" b="1">
                <a:solidFill>
                  <a:srgbClr val="C00000"/>
                </a:solidFill>
                <a:latin typeface="Arial" charset="0"/>
                <a:ea typeface="Arial" charset="0"/>
                <a:cs typeface="Arial" charset="0"/>
              </a:rPr>
              <a:t>ČO ROBÍ EÚ?</a:t>
            </a:r>
          </a:p>
        </p:txBody>
      </p:sp>
      <p:cxnSp>
        <p:nvCxnSpPr>
          <p:cNvPr id="25" name="Connecteur droit 5">
            <a:extLst>
              <a:ext uri="{FF2B5EF4-FFF2-40B4-BE49-F238E27FC236}">
                <a16:creationId xmlns:a16="http://schemas.microsoft.com/office/drawing/2014/main" xmlns="" id="{5635F1E4-E3F8-B848-AE38-209BDC43AAD8}"/>
              </a:ext>
            </a:extLst>
          </p:cNvPr>
          <p:cNvCxnSpPr/>
          <p:nvPr/>
        </p:nvCxnSpPr>
        <p:spPr>
          <a:xfrm>
            <a:off x="8897781" y="5052566"/>
            <a:ext cx="246222" cy="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0" y="2847723"/>
            <a:ext cx="1625248" cy="276999"/>
          </a:xfrm>
          <a:prstGeom prst="rect">
            <a:avLst/>
          </a:prstGeom>
          <a:noFill/>
        </p:spPr>
        <p:txBody>
          <a:bodyPr wrap="square" rtlCol="0">
            <a:spAutoFit/>
          </a:bodyPr>
          <a:lstStyle/>
          <a:p>
            <a:r>
              <a:rPr lang="sk-SK" sz="600" i="1"/>
              <a:t>© </a:t>
            </a:r>
            <a:r>
              <a:rPr lang="sk-SK" sz="600"/>
              <a:t>EURÓPSKA </a:t>
            </a:r>
          </a:p>
          <a:p>
            <a:r>
              <a:rPr lang="sk-SK" sz="600"/>
              <a:t>ÚNIA</a:t>
            </a:r>
          </a:p>
        </p:txBody>
      </p:sp>
      <p:sp>
        <p:nvSpPr>
          <p:cNvPr id="28" name="TextBox 27"/>
          <p:cNvSpPr txBox="1"/>
          <p:nvPr/>
        </p:nvSpPr>
        <p:spPr>
          <a:xfrm>
            <a:off x="34007" y="5135164"/>
            <a:ext cx="1625248" cy="184666"/>
          </a:xfrm>
          <a:prstGeom prst="rect">
            <a:avLst/>
          </a:prstGeom>
          <a:noFill/>
        </p:spPr>
        <p:txBody>
          <a:bodyPr wrap="square" rtlCol="0">
            <a:spAutoFit/>
          </a:bodyPr>
          <a:lstStyle/>
          <a:p>
            <a:r>
              <a:rPr lang="sk-SK" sz="600" i="1"/>
              <a:t>©</a:t>
            </a:r>
            <a:r>
              <a:rPr lang="sk-SK" sz="600"/>
              <a:t> EURÓPSKA ÚNIA</a:t>
            </a:r>
          </a:p>
        </p:txBody>
      </p:sp>
      <p:sp>
        <p:nvSpPr>
          <p:cNvPr id="29" name="TextBox 28"/>
          <p:cNvSpPr txBox="1"/>
          <p:nvPr/>
        </p:nvSpPr>
        <p:spPr>
          <a:xfrm>
            <a:off x="5283369" y="4344782"/>
            <a:ext cx="1625248" cy="184666"/>
          </a:xfrm>
          <a:prstGeom prst="rect">
            <a:avLst/>
          </a:prstGeom>
          <a:noFill/>
        </p:spPr>
        <p:txBody>
          <a:bodyPr wrap="square" rtlCol="0">
            <a:spAutoFit/>
          </a:bodyPr>
          <a:lstStyle/>
          <a:p>
            <a:r>
              <a:rPr lang="sk-SK" sz="600" i="1"/>
              <a:t>©</a:t>
            </a:r>
            <a:r>
              <a:rPr lang="sk-SK" sz="600"/>
              <a:t> EURÓPSKA ÚNIA</a:t>
            </a:r>
          </a:p>
        </p:txBody>
      </p:sp>
      <p:sp>
        <p:nvSpPr>
          <p:cNvPr id="30" name="TextBox 29"/>
          <p:cNvSpPr txBox="1"/>
          <p:nvPr/>
        </p:nvSpPr>
        <p:spPr>
          <a:xfrm>
            <a:off x="5283369" y="1153141"/>
            <a:ext cx="1625248" cy="184666"/>
          </a:xfrm>
          <a:prstGeom prst="rect">
            <a:avLst/>
          </a:prstGeom>
          <a:noFill/>
        </p:spPr>
        <p:txBody>
          <a:bodyPr wrap="square" rtlCol="0">
            <a:spAutoFit/>
          </a:bodyPr>
          <a:lstStyle/>
          <a:p>
            <a:r>
              <a:rPr lang="sk-SK" sz="600" i="1">
                <a:solidFill>
                  <a:schemeClr val="bg1"/>
                </a:solidFill>
              </a:rPr>
              <a:t>©</a:t>
            </a:r>
            <a:r>
              <a:rPr lang="sk-SK" sz="600">
                <a:solidFill>
                  <a:schemeClr val="bg1"/>
                </a:solidFill>
              </a:rPr>
              <a:t> EURÓPSKA ÚNIA</a:t>
            </a:r>
          </a:p>
        </p:txBody>
      </p:sp>
      <p:pic>
        <p:nvPicPr>
          <p:cNvPr id="4" name="Picture 3"/>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5062029" y="2384223"/>
            <a:ext cx="1130679" cy="754179"/>
          </a:xfrm>
          <a:prstGeom prst="rect">
            <a:avLst/>
          </a:prstGeom>
        </p:spPr>
      </p:pic>
      <p:sp>
        <p:nvSpPr>
          <p:cNvPr id="32" name="TextBox 31"/>
          <p:cNvSpPr txBox="1"/>
          <p:nvPr/>
        </p:nvSpPr>
        <p:spPr>
          <a:xfrm>
            <a:off x="5040548" y="2344224"/>
            <a:ext cx="1096958" cy="369332"/>
          </a:xfrm>
          <a:prstGeom prst="rect">
            <a:avLst/>
          </a:prstGeom>
          <a:noFill/>
        </p:spPr>
        <p:txBody>
          <a:bodyPr wrap="square" rtlCol="0">
            <a:spAutoFit/>
          </a:bodyPr>
          <a:lstStyle/>
          <a:p>
            <a:r>
              <a:rPr lang="sk-SK" sz="600" i="1">
                <a:solidFill>
                  <a:schemeClr val="bg1"/>
                </a:solidFill>
              </a:rPr>
              <a:t>©</a:t>
            </a:r>
            <a:r>
              <a:rPr lang="sk-SK" sz="600">
                <a:solidFill>
                  <a:schemeClr val="bg1"/>
                </a:solidFill>
                <a:hlinkClick r:id="rId9" tooltip="w:en:Creative Commons"/>
              </a:rPr>
              <a:t>Creative Commons</a:t>
            </a:r>
            <a:r>
              <a:rPr lang="sk-SK" sz="600">
                <a:solidFill>
                  <a:schemeClr val="bg1"/>
                </a:solidFill>
              </a:rPr>
              <a:t> </a:t>
            </a:r>
            <a:r>
              <a:rPr lang="sk-SK" sz="600">
                <a:solidFill>
                  <a:schemeClr val="bg1"/>
                </a:solidFill>
                <a:hlinkClick r:id="rId10"/>
              </a:rPr>
              <a:t>CC0 1.0 Universal Public Domain Dedication</a:t>
            </a:r>
          </a:p>
        </p:txBody>
      </p:sp>
      <p:sp>
        <p:nvSpPr>
          <p:cNvPr id="31" name="TextBox 30"/>
          <p:cNvSpPr txBox="1"/>
          <p:nvPr/>
        </p:nvSpPr>
        <p:spPr>
          <a:xfrm>
            <a:off x="1386758" y="2808540"/>
            <a:ext cx="3561088" cy="1200329"/>
          </a:xfrm>
          <a:prstGeom prst="rect">
            <a:avLst/>
          </a:prstGeom>
          <a:noFill/>
        </p:spPr>
        <p:txBody>
          <a:bodyPr wrap="square" rtlCol="0">
            <a:spAutoFit/>
          </a:bodyPr>
          <a:lstStyle/>
          <a:p>
            <a:r>
              <a:rPr lang="sk-SK" dirty="0"/>
              <a:t>Aby navštívil najlepšieho kamaráta, môže Max cestovať z rodného mesta (Paríž) do Budapešti priamym vlakom.</a:t>
            </a:r>
          </a:p>
        </p:txBody>
      </p:sp>
    </p:spTree>
    <p:extLst>
      <p:ext uri="{BB962C8B-B14F-4D97-AF65-F5344CB8AC3E}">
        <p14:creationId xmlns:p14="http://schemas.microsoft.com/office/powerpoint/2010/main" xmlns="" val="1620643523"/>
      </p:ext>
    </p:extLst>
  </p:cSld>
  <p:clrMapOvr>
    <a:masterClrMapping/>
  </p:clrMapOvr>
  <p:transition spd="med">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4000">
              <a:srgbClr val="FF7C80"/>
            </a:gs>
            <a:gs pos="59000">
              <a:srgbClr val="FF7C80"/>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1FA5166-BC08-0D4B-AF9F-6C47B3F82ABE}"/>
              </a:ext>
            </a:extLst>
          </p:cNvPr>
          <p:cNvSpPr/>
          <p:nvPr/>
        </p:nvSpPr>
        <p:spPr>
          <a:xfrm>
            <a:off x="592825" y="113246"/>
            <a:ext cx="3274626" cy="584775"/>
          </a:xfrm>
          <a:prstGeom prst="rect">
            <a:avLst/>
          </a:prstGeom>
          <a:noFill/>
        </p:spPr>
        <p:txBody>
          <a:bodyPr wrap="square">
            <a:spAutoFit/>
          </a:bodyPr>
          <a:lstStyle/>
          <a:p>
            <a:r>
              <a:rPr lang="sk-SK" sz="3200" b="1">
                <a:solidFill>
                  <a:srgbClr val="C00000"/>
                </a:solidFill>
                <a:latin typeface="TrebuchetMS-Bold" charset="0"/>
              </a:rPr>
              <a:t>CHRÁNI</a:t>
            </a:r>
          </a:p>
        </p:txBody>
      </p:sp>
      <p:sp>
        <p:nvSpPr>
          <p:cNvPr id="5" name="Rectangle 4">
            <a:extLst>
              <a:ext uri="{FF2B5EF4-FFF2-40B4-BE49-F238E27FC236}">
                <a16:creationId xmlns:a16="http://schemas.microsoft.com/office/drawing/2014/main" xmlns="" id="{A3189696-69C5-DA4F-8626-424CCCFA0DC3}"/>
              </a:ext>
            </a:extLst>
          </p:cNvPr>
          <p:cNvSpPr/>
          <p:nvPr/>
        </p:nvSpPr>
        <p:spPr>
          <a:xfrm rot="16200000">
            <a:off x="8113432" y="5836916"/>
            <a:ext cx="1814920" cy="246221"/>
          </a:xfrm>
          <a:prstGeom prst="rect">
            <a:avLst/>
          </a:prstGeom>
        </p:spPr>
        <p:txBody>
          <a:bodyPr wrap="none">
            <a:spAutoFit/>
          </a:bodyPr>
          <a:lstStyle/>
          <a:p>
            <a:r>
              <a:rPr lang="sk-SK" sz="1000" b="1">
                <a:solidFill>
                  <a:srgbClr val="C00000"/>
                </a:solidFill>
                <a:latin typeface="Arial" charset="0"/>
                <a:ea typeface="Arial" charset="0"/>
                <a:cs typeface="Arial" charset="0"/>
              </a:rPr>
              <a:t>ČO ROBÍ EÚ?</a:t>
            </a:r>
          </a:p>
        </p:txBody>
      </p:sp>
      <p:cxnSp>
        <p:nvCxnSpPr>
          <p:cNvPr id="6" name="Connecteur droit 5">
            <a:extLst>
              <a:ext uri="{FF2B5EF4-FFF2-40B4-BE49-F238E27FC236}">
                <a16:creationId xmlns:a16="http://schemas.microsoft.com/office/drawing/2014/main" xmlns="" id="{5635F1E4-E3F8-B848-AE38-209BDC43AAD8}"/>
              </a:ext>
            </a:extLst>
          </p:cNvPr>
          <p:cNvCxnSpPr/>
          <p:nvPr/>
        </p:nvCxnSpPr>
        <p:spPr>
          <a:xfrm>
            <a:off x="8897781" y="5052566"/>
            <a:ext cx="246222" cy="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Larme 13">
            <a:extLst>
              <a:ext uri="{FF2B5EF4-FFF2-40B4-BE49-F238E27FC236}">
                <a16:creationId xmlns:a16="http://schemas.microsoft.com/office/drawing/2014/main" xmlns="" id="{7EFAE964-6234-3947-98DA-492F0A5E49C1}"/>
              </a:ext>
            </a:extLst>
          </p:cNvPr>
          <p:cNvSpPr/>
          <p:nvPr/>
        </p:nvSpPr>
        <p:spPr>
          <a:xfrm rot="5400000">
            <a:off x="46186" y="17635"/>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72000" y="4498555"/>
            <a:ext cx="1116000" cy="748198"/>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238577" y="299417"/>
            <a:ext cx="1116000" cy="1093680"/>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5238000" y="2285196"/>
            <a:ext cx="1116000" cy="808537"/>
          </a:xfrm>
          <a:prstGeom prst="rect">
            <a:avLst/>
          </a:prstGeom>
        </p:spPr>
      </p:pic>
      <p:sp>
        <p:nvSpPr>
          <p:cNvPr id="4" name="Rectangle 3"/>
          <p:cNvSpPr/>
          <p:nvPr/>
        </p:nvSpPr>
        <p:spPr>
          <a:xfrm>
            <a:off x="44453" y="6042212"/>
            <a:ext cx="8853328" cy="784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TextBox 11"/>
          <p:cNvSpPr txBox="1"/>
          <p:nvPr/>
        </p:nvSpPr>
        <p:spPr>
          <a:xfrm>
            <a:off x="707831" y="6018893"/>
            <a:ext cx="7723788" cy="830997"/>
          </a:xfrm>
          <a:prstGeom prst="rect">
            <a:avLst/>
          </a:prstGeom>
          <a:noFill/>
        </p:spPr>
        <p:txBody>
          <a:bodyPr wrap="square" rtlCol="0">
            <a:spAutoFit/>
          </a:bodyPr>
          <a:lstStyle/>
          <a:p>
            <a:r>
              <a:rPr lang="sk-SK" sz="2400" b="1">
                <a:solidFill>
                  <a:schemeClr val="bg1"/>
                </a:solidFill>
              </a:rPr>
              <a:t>MAX A THEO NECHAJÚ EÚ, ABY ICH CHRÁNILA. BUĎTE AKO MAX A THEO </a:t>
            </a:r>
            <a:r>
              <a:rPr lang="sk-SK" sz="2400" b="1">
                <a:solidFill>
                  <a:schemeClr val="bg1"/>
                </a:solidFill>
                <a:sym typeface="Wingdings" panose="05000000000000000000" pitchFamily="2" charset="2"/>
              </a:rPr>
              <a:t></a:t>
            </a:r>
          </a:p>
        </p:txBody>
      </p:sp>
      <p:sp>
        <p:nvSpPr>
          <p:cNvPr id="13" name="TextBox 12"/>
          <p:cNvSpPr txBox="1"/>
          <p:nvPr/>
        </p:nvSpPr>
        <p:spPr>
          <a:xfrm>
            <a:off x="1328666" y="864999"/>
            <a:ext cx="2934586" cy="1200329"/>
          </a:xfrm>
          <a:prstGeom prst="rect">
            <a:avLst/>
          </a:prstGeom>
          <a:noFill/>
        </p:spPr>
        <p:txBody>
          <a:bodyPr wrap="square" rtlCol="0">
            <a:spAutoFit/>
          </a:bodyPr>
          <a:lstStyle/>
          <a:p>
            <a:r>
              <a:rPr lang="sk-SK"/>
              <a:t>Max sa v Budapešti stretne s priateľom Theom. Chcú spolu ísť na Veľkú noc do Barcelony.</a:t>
            </a:r>
          </a:p>
        </p:txBody>
      </p:sp>
      <p:pic>
        <p:nvPicPr>
          <p:cNvPr id="15" name="Picture 14"/>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44453" y="846257"/>
            <a:ext cx="1193433" cy="1705659"/>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72000" y="2818722"/>
            <a:ext cx="1116000" cy="1131500"/>
          </a:xfrm>
          <a:prstGeom prst="rect">
            <a:avLst/>
          </a:prstGeom>
        </p:spPr>
      </p:pic>
      <p:sp>
        <p:nvSpPr>
          <p:cNvPr id="19" name="Rectangle 18"/>
          <p:cNvSpPr/>
          <p:nvPr/>
        </p:nvSpPr>
        <p:spPr>
          <a:xfrm>
            <a:off x="1432333" y="2807964"/>
            <a:ext cx="3309788" cy="1519423"/>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TextBox 19"/>
          <p:cNvSpPr txBox="1"/>
          <p:nvPr/>
        </p:nvSpPr>
        <p:spPr>
          <a:xfrm>
            <a:off x="1432333" y="2829551"/>
            <a:ext cx="3309788" cy="1477328"/>
          </a:xfrm>
          <a:prstGeom prst="rect">
            <a:avLst/>
          </a:prstGeom>
          <a:noFill/>
        </p:spPr>
        <p:txBody>
          <a:bodyPr wrap="square" rtlCol="0">
            <a:spAutoFit/>
          </a:bodyPr>
          <a:lstStyle/>
          <a:p>
            <a:r>
              <a:rPr lang="sk-SK"/>
              <a:t>Ich mamy sa tešia, že spolu idú na dovolenku, lebo vedia, že v krajinách EÚ sa rešpektujú </a:t>
            </a:r>
            <a:r>
              <a:rPr lang="sk-SK" b="1"/>
              <a:t>ľudské práva a rozmanitosť</a:t>
            </a:r>
            <a:r>
              <a:rPr lang="sk-SK"/>
              <a:t>.</a:t>
            </a:r>
          </a:p>
        </p:txBody>
      </p:sp>
      <p:pic>
        <p:nvPicPr>
          <p:cNvPr id="21" name="Picture 20"/>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5238000" y="4095480"/>
            <a:ext cx="1116000" cy="1411947"/>
          </a:xfrm>
          <a:prstGeom prst="rect">
            <a:avLst/>
          </a:prstGeom>
        </p:spPr>
      </p:pic>
      <p:sp>
        <p:nvSpPr>
          <p:cNvPr id="22" name="Rectangle 21"/>
          <p:cNvSpPr/>
          <p:nvPr/>
        </p:nvSpPr>
        <p:spPr>
          <a:xfrm>
            <a:off x="1432333" y="4498554"/>
            <a:ext cx="3309788" cy="137061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TextBox 22"/>
          <p:cNvSpPr txBox="1"/>
          <p:nvPr/>
        </p:nvSpPr>
        <p:spPr>
          <a:xfrm>
            <a:off x="1432333" y="4445198"/>
            <a:ext cx="3309788" cy="1477328"/>
          </a:xfrm>
          <a:prstGeom prst="rect">
            <a:avLst/>
          </a:prstGeom>
          <a:noFill/>
        </p:spPr>
        <p:txBody>
          <a:bodyPr wrap="square" rtlCol="0">
            <a:spAutoFit/>
          </a:bodyPr>
          <a:lstStyle/>
          <a:p>
            <a:r>
              <a:rPr lang="sk-SK"/>
              <a:t>Jesť budú môcť rovnako kvalitné potraviny ako doma, pretože všetky európske krajiny musia uplatňovať rovnaké pravidlá </a:t>
            </a:r>
            <a:r>
              <a:rPr lang="sk-SK" b="1"/>
              <a:t>zdravia a bezpečnosti</a:t>
            </a:r>
            <a:r>
              <a:rPr lang="sk-SK"/>
              <a:t>.</a:t>
            </a:r>
          </a:p>
        </p:txBody>
      </p:sp>
      <p:sp>
        <p:nvSpPr>
          <p:cNvPr id="24" name="Rectangle 23"/>
          <p:cNvSpPr/>
          <p:nvPr/>
        </p:nvSpPr>
        <p:spPr>
          <a:xfrm>
            <a:off x="6558618" y="4079608"/>
            <a:ext cx="2273698" cy="154263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Rectangle 24"/>
          <p:cNvSpPr/>
          <p:nvPr/>
        </p:nvSpPr>
        <p:spPr>
          <a:xfrm>
            <a:off x="6558618" y="299304"/>
            <a:ext cx="2260711" cy="185527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6558618" y="2247836"/>
            <a:ext cx="2260710" cy="168814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p:cNvSpPr txBox="1"/>
          <p:nvPr/>
        </p:nvSpPr>
        <p:spPr>
          <a:xfrm>
            <a:off x="6558617" y="4113091"/>
            <a:ext cx="2260711" cy="1477328"/>
          </a:xfrm>
          <a:prstGeom prst="rect">
            <a:avLst/>
          </a:prstGeom>
          <a:noFill/>
        </p:spPr>
        <p:txBody>
          <a:bodyPr wrap="square" rtlCol="0">
            <a:spAutoFit/>
          </a:bodyPr>
          <a:lstStyle/>
          <a:p>
            <a:r>
              <a:rPr lang="sk-SK"/>
              <a:t>Ak im zrušia let, vďaka európskym </a:t>
            </a:r>
            <a:r>
              <a:rPr lang="sk-SK" b="1"/>
              <a:t>spotrebiteľským právam</a:t>
            </a:r>
            <a:r>
              <a:rPr lang="sk-SK"/>
              <a:t> dostanú náhradu.</a:t>
            </a:r>
          </a:p>
        </p:txBody>
      </p:sp>
      <p:sp>
        <p:nvSpPr>
          <p:cNvPr id="34" name="TextBox 33"/>
          <p:cNvSpPr txBox="1"/>
          <p:nvPr/>
        </p:nvSpPr>
        <p:spPr>
          <a:xfrm>
            <a:off x="6558619" y="350278"/>
            <a:ext cx="2260710" cy="1754326"/>
          </a:xfrm>
          <a:prstGeom prst="rect">
            <a:avLst/>
          </a:prstGeom>
          <a:noFill/>
        </p:spPr>
        <p:txBody>
          <a:bodyPr wrap="square" rtlCol="0">
            <a:spAutoFit/>
          </a:bodyPr>
          <a:lstStyle/>
          <a:p>
            <a:r>
              <a:rPr lang="sk-SK"/>
              <a:t>Keď si v supermarkete kúpia niečo pod zub, už k tomu nedostanú zadarmo plastové vrecká, keďže </a:t>
            </a:r>
            <a:r>
              <a:rPr lang="sk-SK" b="1"/>
              <a:t>EÚ chráni našu planétu</a:t>
            </a:r>
            <a:r>
              <a:rPr lang="sk-SK"/>
              <a:t>.</a:t>
            </a:r>
          </a:p>
        </p:txBody>
      </p:sp>
      <p:sp>
        <p:nvSpPr>
          <p:cNvPr id="27" name="TextBox 26"/>
          <p:cNvSpPr txBox="1"/>
          <p:nvPr/>
        </p:nvSpPr>
        <p:spPr>
          <a:xfrm>
            <a:off x="6525286" y="2218416"/>
            <a:ext cx="2294042" cy="1754326"/>
          </a:xfrm>
          <a:prstGeom prst="rect">
            <a:avLst/>
          </a:prstGeom>
          <a:noFill/>
        </p:spPr>
        <p:txBody>
          <a:bodyPr wrap="square" rtlCol="0">
            <a:spAutoFit/>
          </a:bodyPr>
          <a:lstStyle/>
          <a:p>
            <a:r>
              <a:rPr lang="sk-SK"/>
              <a:t>Obaja si môžu bezpečne kúpiť letenku cez mobil, keďže v celej EÚ sa chráni </a:t>
            </a:r>
            <a:r>
              <a:rPr lang="sk-SK" b="1"/>
              <a:t>súkromie občanov</a:t>
            </a:r>
            <a:r>
              <a:rPr lang="sk-SK"/>
              <a:t>.</a:t>
            </a:r>
          </a:p>
        </p:txBody>
      </p:sp>
      <p:sp>
        <p:nvSpPr>
          <p:cNvPr id="26" name="TextBox 25"/>
          <p:cNvSpPr txBox="1"/>
          <p:nvPr/>
        </p:nvSpPr>
        <p:spPr>
          <a:xfrm>
            <a:off x="5574109" y="5361156"/>
            <a:ext cx="1625248" cy="184666"/>
          </a:xfrm>
          <a:prstGeom prst="rect">
            <a:avLst/>
          </a:prstGeom>
          <a:noFill/>
        </p:spPr>
        <p:txBody>
          <a:bodyPr wrap="square" rtlCol="0">
            <a:spAutoFit/>
          </a:bodyPr>
          <a:lstStyle/>
          <a:p>
            <a:r>
              <a:rPr lang="sk-SK" sz="600" i="1"/>
              <a:t>©</a:t>
            </a:r>
            <a:r>
              <a:rPr lang="sk-SK" sz="600"/>
              <a:t> EURÓPSKA ÚNIA</a:t>
            </a:r>
          </a:p>
        </p:txBody>
      </p:sp>
      <p:sp>
        <p:nvSpPr>
          <p:cNvPr id="28" name="TextBox 27"/>
          <p:cNvSpPr txBox="1"/>
          <p:nvPr/>
        </p:nvSpPr>
        <p:spPr>
          <a:xfrm>
            <a:off x="5591698" y="2953268"/>
            <a:ext cx="1625248" cy="184666"/>
          </a:xfrm>
          <a:prstGeom prst="rect">
            <a:avLst/>
          </a:prstGeom>
          <a:noFill/>
        </p:spPr>
        <p:txBody>
          <a:bodyPr wrap="square" rtlCol="0">
            <a:spAutoFit/>
          </a:bodyPr>
          <a:lstStyle/>
          <a:p>
            <a:r>
              <a:rPr lang="sk-SK" sz="600" i="1"/>
              <a:t>©</a:t>
            </a:r>
            <a:r>
              <a:rPr lang="sk-SK" sz="600"/>
              <a:t> EURÓPSKA ÚNIA</a:t>
            </a:r>
          </a:p>
        </p:txBody>
      </p:sp>
      <p:sp>
        <p:nvSpPr>
          <p:cNvPr id="29" name="TextBox 28"/>
          <p:cNvSpPr txBox="1"/>
          <p:nvPr/>
        </p:nvSpPr>
        <p:spPr>
          <a:xfrm>
            <a:off x="5570182" y="1246089"/>
            <a:ext cx="1625248" cy="184666"/>
          </a:xfrm>
          <a:prstGeom prst="rect">
            <a:avLst/>
          </a:prstGeom>
          <a:noFill/>
        </p:spPr>
        <p:txBody>
          <a:bodyPr wrap="square" rtlCol="0">
            <a:spAutoFit/>
          </a:bodyPr>
          <a:lstStyle/>
          <a:p>
            <a:r>
              <a:rPr lang="sk-SK" sz="600" i="1"/>
              <a:t>©</a:t>
            </a:r>
            <a:r>
              <a:rPr lang="sk-SK" sz="600"/>
              <a:t> EURÓPSKA ÚNIA</a:t>
            </a:r>
          </a:p>
        </p:txBody>
      </p:sp>
      <p:sp>
        <p:nvSpPr>
          <p:cNvPr id="30" name="TextBox 29"/>
          <p:cNvSpPr txBox="1"/>
          <p:nvPr/>
        </p:nvSpPr>
        <p:spPr>
          <a:xfrm>
            <a:off x="408708" y="3807122"/>
            <a:ext cx="1625248" cy="184666"/>
          </a:xfrm>
          <a:prstGeom prst="rect">
            <a:avLst/>
          </a:prstGeom>
          <a:noFill/>
        </p:spPr>
        <p:txBody>
          <a:bodyPr wrap="square" rtlCol="0">
            <a:spAutoFit/>
          </a:bodyPr>
          <a:lstStyle/>
          <a:p>
            <a:r>
              <a:rPr lang="sk-SK" sz="600" i="1">
                <a:solidFill>
                  <a:schemeClr val="bg1"/>
                </a:solidFill>
              </a:rPr>
              <a:t>©</a:t>
            </a:r>
            <a:r>
              <a:rPr lang="sk-SK" sz="600">
                <a:solidFill>
                  <a:schemeClr val="bg1"/>
                </a:solidFill>
              </a:rPr>
              <a:t> EURÓPSKA ÚNIA</a:t>
            </a:r>
          </a:p>
        </p:txBody>
      </p:sp>
      <p:sp>
        <p:nvSpPr>
          <p:cNvPr id="33" name="TextBox 32"/>
          <p:cNvSpPr txBox="1"/>
          <p:nvPr/>
        </p:nvSpPr>
        <p:spPr>
          <a:xfrm>
            <a:off x="397351" y="5085406"/>
            <a:ext cx="1625248" cy="184666"/>
          </a:xfrm>
          <a:prstGeom prst="rect">
            <a:avLst/>
          </a:prstGeom>
          <a:noFill/>
        </p:spPr>
        <p:txBody>
          <a:bodyPr wrap="square" rtlCol="0">
            <a:spAutoFit/>
          </a:bodyPr>
          <a:lstStyle/>
          <a:p>
            <a:r>
              <a:rPr lang="sk-SK" sz="600" i="1">
                <a:solidFill>
                  <a:schemeClr val="bg1"/>
                </a:solidFill>
              </a:rPr>
              <a:t>©</a:t>
            </a:r>
            <a:r>
              <a:rPr lang="sk-SK" sz="600">
                <a:solidFill>
                  <a:schemeClr val="bg1"/>
                </a:solidFill>
              </a:rPr>
              <a:t> EURÓPSKA ÚNIA</a:t>
            </a:r>
          </a:p>
        </p:txBody>
      </p:sp>
    </p:spTree>
    <p:extLst>
      <p:ext uri="{BB962C8B-B14F-4D97-AF65-F5344CB8AC3E}">
        <p14:creationId xmlns:p14="http://schemas.microsoft.com/office/powerpoint/2010/main" xmlns="" val="1473343868"/>
      </p:ext>
    </p:extLst>
  </p:cSld>
  <p:clrMapOvr>
    <a:masterClrMapping/>
  </p:clrMapOvr>
  <p:transition spd="med">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rgbClr val="FF7C80"/>
            </a:gs>
            <a:gs pos="83000">
              <a:srgbClr val="FF7C80"/>
            </a:gs>
            <a:gs pos="100000">
              <a:srgbClr val="FF7C80"/>
            </a:gs>
          </a:gsLst>
          <a:lin ang="5400000" scaled="1"/>
        </a:gra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xmlns="" id="{97A9EFEF-7CAF-A447-A4DF-4416CF7565A7}"/>
              </a:ext>
            </a:extLst>
          </p:cNvPr>
          <p:cNvSpPr/>
          <p:nvPr/>
        </p:nvSpPr>
        <p:spPr>
          <a:xfrm rot="5400000">
            <a:off x="75297" y="20173"/>
            <a:ext cx="579604" cy="58307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61BAFF2A-28B8-E94D-9378-AE2231935353}"/>
              </a:ext>
            </a:extLst>
          </p:cNvPr>
          <p:cNvSpPr/>
          <p:nvPr/>
        </p:nvSpPr>
        <p:spPr>
          <a:xfrm rot="16200000">
            <a:off x="8113432" y="5836916"/>
            <a:ext cx="1814920" cy="246221"/>
          </a:xfrm>
          <a:prstGeom prst="rect">
            <a:avLst/>
          </a:prstGeom>
        </p:spPr>
        <p:txBody>
          <a:bodyPr wrap="none">
            <a:spAutoFit/>
          </a:bodyPr>
          <a:lstStyle/>
          <a:p>
            <a:r>
              <a:rPr lang="sk-SK" sz="1000" b="1">
                <a:solidFill>
                  <a:srgbClr val="C00000"/>
                </a:solidFill>
                <a:latin typeface="Arial" charset="0"/>
                <a:ea typeface="Arial" charset="0"/>
                <a:cs typeface="Arial" charset="0"/>
              </a:rPr>
              <a:t>ČO ROBÍ EÚ?</a:t>
            </a:r>
          </a:p>
        </p:txBody>
      </p:sp>
      <p:cxnSp>
        <p:nvCxnSpPr>
          <p:cNvPr id="8" name="Connecteur droit 7">
            <a:extLst>
              <a:ext uri="{FF2B5EF4-FFF2-40B4-BE49-F238E27FC236}">
                <a16:creationId xmlns:a16="http://schemas.microsoft.com/office/drawing/2014/main" xmlns="" id="{F1DBD1DF-3806-F842-B399-D4720C6E2471}"/>
              </a:ext>
            </a:extLst>
          </p:cNvPr>
          <p:cNvCxnSpPr/>
          <p:nvPr/>
        </p:nvCxnSpPr>
        <p:spPr>
          <a:xfrm>
            <a:off x="8889282" y="5061199"/>
            <a:ext cx="24622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5898E26F-8F05-F14E-A572-FEF022ABE8EB}"/>
              </a:ext>
            </a:extLst>
          </p:cNvPr>
          <p:cNvSpPr/>
          <p:nvPr/>
        </p:nvSpPr>
        <p:spPr>
          <a:xfrm>
            <a:off x="600212" y="145260"/>
            <a:ext cx="2645276" cy="584775"/>
          </a:xfrm>
          <a:prstGeom prst="rect">
            <a:avLst/>
          </a:prstGeom>
        </p:spPr>
        <p:txBody>
          <a:bodyPr wrap="none">
            <a:spAutoFit/>
          </a:bodyPr>
          <a:lstStyle/>
          <a:p>
            <a:r>
              <a:rPr lang="sk-SK" sz="3200" b="1" dirty="0">
                <a:solidFill>
                  <a:srgbClr val="C00000"/>
                </a:solidFill>
                <a:latin typeface="Bookman Old Style" pitchFamily="18" charset="0"/>
                <a:cs typeface="Calibri" panose="020F0502020204030204" pitchFamily="34" charset="0"/>
              </a:rPr>
              <a:t>POSILŇUJE</a:t>
            </a: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xmlns=""/>
              </a:ext>
            </a:extLst>
          </a:blip>
          <a:srcRect l="-193" r="-1"/>
          <a:stretch/>
        </p:blipFill>
        <p:spPr>
          <a:xfrm>
            <a:off x="4049812" y="694202"/>
            <a:ext cx="1981018" cy="1142764"/>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4049812" y="4056465"/>
            <a:ext cx="1217478" cy="1215324"/>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200086" y="3510369"/>
            <a:ext cx="1157184" cy="112542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200086" y="726101"/>
            <a:ext cx="758939" cy="2061783"/>
          </a:xfrm>
          <a:prstGeom prst="rect">
            <a:avLst/>
          </a:prstGeom>
        </p:spPr>
      </p:pic>
      <p:sp>
        <p:nvSpPr>
          <p:cNvPr id="12" name="Rectangle 11"/>
          <p:cNvSpPr/>
          <p:nvPr/>
        </p:nvSpPr>
        <p:spPr>
          <a:xfrm>
            <a:off x="73564" y="5925733"/>
            <a:ext cx="8824217" cy="832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TextBox 13"/>
          <p:cNvSpPr txBox="1"/>
          <p:nvPr/>
        </p:nvSpPr>
        <p:spPr>
          <a:xfrm>
            <a:off x="459440" y="5927137"/>
            <a:ext cx="8312566" cy="830997"/>
          </a:xfrm>
          <a:prstGeom prst="rect">
            <a:avLst/>
          </a:prstGeom>
          <a:noFill/>
        </p:spPr>
        <p:txBody>
          <a:bodyPr wrap="square" rtlCol="0">
            <a:spAutoFit/>
          </a:bodyPr>
          <a:lstStyle/>
          <a:p>
            <a:r>
              <a:rPr lang="sk-SK" sz="2400" b="1" dirty="0">
                <a:solidFill>
                  <a:schemeClr val="bg1"/>
                </a:solidFill>
                <a:latin typeface="Bookman Old Style" pitchFamily="18" charset="0"/>
              </a:rPr>
              <a:t>EÚ THEOVI SLÚŽI NA POSILNENIE JEHO POZÍCIE BUĎTE AKO THEO </a:t>
            </a:r>
            <a:r>
              <a:rPr lang="sk-SK" sz="2400" b="1" dirty="0">
                <a:solidFill>
                  <a:schemeClr val="bg1"/>
                </a:solidFill>
                <a:latin typeface="Bookman Old Style" pitchFamily="18" charset="0"/>
                <a:sym typeface="Wingdings" panose="05000000000000000000" pitchFamily="2" charset="2"/>
              </a:rPr>
              <a:t></a:t>
            </a:r>
          </a:p>
        </p:txBody>
      </p:sp>
      <p:sp>
        <p:nvSpPr>
          <p:cNvPr id="15" name="TextBox 14"/>
          <p:cNvSpPr txBox="1"/>
          <p:nvPr/>
        </p:nvSpPr>
        <p:spPr>
          <a:xfrm>
            <a:off x="1095153" y="722737"/>
            <a:ext cx="2811166" cy="2031325"/>
          </a:xfrm>
          <a:prstGeom prst="rect">
            <a:avLst/>
          </a:prstGeom>
          <a:noFill/>
        </p:spPr>
        <p:txBody>
          <a:bodyPr wrap="square" rtlCol="0">
            <a:spAutoFit/>
          </a:bodyPr>
          <a:lstStyle/>
          <a:p>
            <a:pPr algn="just"/>
            <a:r>
              <a:rPr lang="sk-SK" dirty="0" err="1">
                <a:latin typeface="Bookman Old Style" pitchFamily="18" charset="0"/>
              </a:rPr>
              <a:t>Theo</a:t>
            </a:r>
            <a:r>
              <a:rPr lang="sk-SK" dirty="0">
                <a:latin typeface="Bookman Old Style" pitchFamily="18" charset="0"/>
              </a:rPr>
              <a:t> chce ísť za </a:t>
            </a:r>
            <a:r>
              <a:rPr lang="sk-SK" dirty="0" err="1">
                <a:latin typeface="Bookman Old Style" pitchFamily="18" charset="0"/>
              </a:rPr>
              <a:t>Maxom</a:t>
            </a:r>
            <a:r>
              <a:rPr lang="sk-SK" dirty="0">
                <a:latin typeface="Bookman Old Style" pitchFamily="18" charset="0"/>
              </a:rPr>
              <a:t> do Paríža. Nie je si však istý, ako dlho a či vôbec by mal pokračovať v štúdiu v zahraničí. Má veľa možností.</a:t>
            </a:r>
          </a:p>
        </p:txBody>
      </p:sp>
      <p:sp>
        <p:nvSpPr>
          <p:cNvPr id="18" name="Rectangle 17"/>
          <p:cNvSpPr/>
          <p:nvPr/>
        </p:nvSpPr>
        <p:spPr>
          <a:xfrm>
            <a:off x="1485357" y="3459362"/>
            <a:ext cx="2386661" cy="232133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a:off x="1485357" y="3510369"/>
            <a:ext cx="2564455" cy="1815882"/>
          </a:xfrm>
          <a:prstGeom prst="rect">
            <a:avLst/>
          </a:prstGeom>
          <a:noFill/>
        </p:spPr>
        <p:txBody>
          <a:bodyPr wrap="square" rtlCol="0">
            <a:spAutoFit/>
          </a:bodyPr>
          <a:lstStyle/>
          <a:p>
            <a:r>
              <a:rPr lang="sk-SK" sz="1600" dirty="0">
                <a:latin typeface="Bookman Old Style" pitchFamily="18" charset="0"/>
              </a:rPr>
              <a:t>Jeho mama by bola radšej, keby sa prihlásil do programu </a:t>
            </a:r>
            <a:r>
              <a:rPr lang="sk-SK" sz="1600" b="1" dirty="0" err="1">
                <a:latin typeface="Bookman Old Style" pitchFamily="18" charset="0"/>
              </a:rPr>
              <a:t>Erasmus</a:t>
            </a:r>
            <a:r>
              <a:rPr lang="sk-SK" sz="1600" b="1" dirty="0">
                <a:latin typeface="Bookman Old Style" pitchFamily="18" charset="0"/>
              </a:rPr>
              <a:t>+</a:t>
            </a:r>
            <a:r>
              <a:rPr lang="sk-SK" sz="1600" dirty="0">
                <a:latin typeface="Bookman Old Style" pitchFamily="18" charset="0"/>
              </a:rPr>
              <a:t>, aby mohol žiť pár mesiacov v Paríži s </a:t>
            </a:r>
            <a:r>
              <a:rPr lang="sk-SK" sz="1600" dirty="0" err="1">
                <a:latin typeface="Bookman Old Style" pitchFamily="18" charset="0"/>
              </a:rPr>
              <a:t>Maxom</a:t>
            </a:r>
            <a:r>
              <a:rPr lang="sk-SK" sz="1600" dirty="0">
                <a:latin typeface="Bookman Old Style" pitchFamily="18" charset="0"/>
              </a:rPr>
              <a:t> a pokračovať v štúdiu.</a:t>
            </a:r>
          </a:p>
        </p:txBody>
      </p:sp>
      <p:sp>
        <p:nvSpPr>
          <p:cNvPr id="20" name="Rectangle 19"/>
          <p:cNvSpPr/>
          <p:nvPr/>
        </p:nvSpPr>
        <p:spPr>
          <a:xfrm>
            <a:off x="6174323" y="667444"/>
            <a:ext cx="2660567" cy="180962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extBox 21"/>
          <p:cNvSpPr txBox="1"/>
          <p:nvPr/>
        </p:nvSpPr>
        <p:spPr>
          <a:xfrm>
            <a:off x="6161399" y="730035"/>
            <a:ext cx="2660567" cy="1754326"/>
          </a:xfrm>
          <a:prstGeom prst="rect">
            <a:avLst/>
          </a:prstGeom>
          <a:noFill/>
        </p:spPr>
        <p:txBody>
          <a:bodyPr wrap="square" rtlCol="0">
            <a:spAutoFit/>
          </a:bodyPr>
          <a:lstStyle/>
          <a:p>
            <a:r>
              <a:rPr lang="sk-SK" dirty="0" err="1">
                <a:latin typeface="Bookman Old Style" pitchFamily="18" charset="0"/>
              </a:rPr>
              <a:t>Theo</a:t>
            </a:r>
            <a:r>
              <a:rPr lang="sk-SK" dirty="0">
                <a:latin typeface="Bookman Old Style" pitchFamily="18" charset="0"/>
              </a:rPr>
              <a:t> preferuje </a:t>
            </a:r>
            <a:r>
              <a:rPr lang="sk-SK" b="1" dirty="0">
                <a:latin typeface="Bookman Old Style" pitchFamily="18" charset="0"/>
              </a:rPr>
              <a:t>dobrovoľníctvo</a:t>
            </a:r>
            <a:r>
              <a:rPr lang="sk-SK" dirty="0">
                <a:latin typeface="Bookman Old Style" pitchFamily="18" charset="0"/>
              </a:rPr>
              <a:t> – môže tak pomáhať rôznym komunitám a zároveň tráviť čas s priateľom. </a:t>
            </a:r>
          </a:p>
        </p:txBody>
      </p:sp>
      <p:sp>
        <p:nvSpPr>
          <p:cNvPr id="24" name="Rectangle 23"/>
          <p:cNvSpPr/>
          <p:nvPr/>
        </p:nvSpPr>
        <p:spPr>
          <a:xfrm>
            <a:off x="6215789" y="4056465"/>
            <a:ext cx="2673493" cy="179690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extBox 24"/>
          <p:cNvSpPr txBox="1"/>
          <p:nvPr/>
        </p:nvSpPr>
        <p:spPr>
          <a:xfrm>
            <a:off x="6237215" y="4211041"/>
            <a:ext cx="2660566" cy="1569660"/>
          </a:xfrm>
          <a:prstGeom prst="rect">
            <a:avLst/>
          </a:prstGeom>
          <a:noFill/>
        </p:spPr>
        <p:txBody>
          <a:bodyPr wrap="square" rtlCol="0">
            <a:spAutoFit/>
          </a:bodyPr>
          <a:lstStyle/>
          <a:p>
            <a:r>
              <a:rPr lang="sk-SK" sz="1600" dirty="0">
                <a:latin typeface="Bookman Old Style" pitchFamily="18" charset="0"/>
              </a:rPr>
              <a:t>Jeho mama uvažuje, či je Paríž dobrá voľba. Prosí ho, aby trochu viac </a:t>
            </a:r>
            <a:r>
              <a:rPr lang="sk-SK" sz="1600" b="1" dirty="0">
                <a:latin typeface="Bookman Old Style" pitchFamily="18" charset="0"/>
              </a:rPr>
              <a:t>poobjavoval EÚ</a:t>
            </a:r>
            <a:r>
              <a:rPr lang="sk-SK" sz="1600" dirty="0">
                <a:latin typeface="Bookman Old Style" pitchFamily="18" charset="0"/>
              </a:rPr>
              <a:t>, kým sa rozhodne pre niečo trvalé.</a:t>
            </a:r>
          </a:p>
        </p:txBody>
      </p:sp>
      <p:pic>
        <p:nvPicPr>
          <p:cNvPr id="26" name="Picture 2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4049812" y="2654366"/>
            <a:ext cx="1942950" cy="960394"/>
          </a:xfrm>
          <a:prstGeom prst="rect">
            <a:avLst/>
          </a:prstGeom>
        </p:spPr>
      </p:pic>
      <p:sp>
        <p:nvSpPr>
          <p:cNvPr id="27" name="Rectangle 26"/>
          <p:cNvSpPr/>
          <p:nvPr/>
        </p:nvSpPr>
        <p:spPr>
          <a:xfrm>
            <a:off x="6174324" y="2589596"/>
            <a:ext cx="2660569" cy="1357516"/>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TextBox 27"/>
          <p:cNvSpPr txBox="1"/>
          <p:nvPr/>
        </p:nvSpPr>
        <p:spPr>
          <a:xfrm>
            <a:off x="6174324" y="2525650"/>
            <a:ext cx="2660569" cy="1569660"/>
          </a:xfrm>
          <a:prstGeom prst="rect">
            <a:avLst/>
          </a:prstGeom>
          <a:noFill/>
        </p:spPr>
        <p:txBody>
          <a:bodyPr wrap="square" rtlCol="0">
            <a:spAutoFit/>
          </a:bodyPr>
          <a:lstStyle/>
          <a:p>
            <a:r>
              <a:rPr lang="sk-SK" sz="1600" dirty="0">
                <a:latin typeface="Bookman Old Style" pitchFamily="18" charset="0"/>
              </a:rPr>
              <a:t>Mamu upokojuje, že ak bude potrebovať peniaze, prácu si dokáže nájsť prihlásením sa do </a:t>
            </a:r>
            <a:r>
              <a:rPr lang="sk-SK" sz="1600" b="1" dirty="0">
                <a:latin typeface="Bookman Old Style" pitchFamily="18" charset="0"/>
              </a:rPr>
              <a:t>systému záruky pre mladých ľudí</a:t>
            </a:r>
            <a:r>
              <a:rPr lang="sk-SK" sz="1600" dirty="0">
                <a:latin typeface="Bookman Old Style" pitchFamily="18" charset="0"/>
              </a:rPr>
              <a:t>.</a:t>
            </a:r>
          </a:p>
        </p:txBody>
      </p:sp>
      <p:sp>
        <p:nvSpPr>
          <p:cNvPr id="23" name="TextBox 22"/>
          <p:cNvSpPr txBox="1"/>
          <p:nvPr/>
        </p:nvSpPr>
        <p:spPr>
          <a:xfrm rot="5400000">
            <a:off x="4403273" y="5199584"/>
            <a:ext cx="1625248" cy="184666"/>
          </a:xfrm>
          <a:prstGeom prst="rect">
            <a:avLst/>
          </a:prstGeom>
          <a:noFill/>
        </p:spPr>
        <p:txBody>
          <a:bodyPr wrap="square" rtlCol="0">
            <a:spAutoFit/>
          </a:bodyPr>
          <a:lstStyle/>
          <a:p>
            <a:r>
              <a:rPr lang="sk-SK" sz="600" i="1">
                <a:solidFill>
                  <a:schemeClr val="bg1"/>
                </a:solidFill>
              </a:rPr>
              <a:t>©</a:t>
            </a:r>
            <a:r>
              <a:rPr lang="sk-SK" sz="600">
                <a:solidFill>
                  <a:schemeClr val="bg1"/>
                </a:solidFill>
              </a:rPr>
              <a:t> EURÓPSKA ÚNIA</a:t>
            </a:r>
          </a:p>
        </p:txBody>
      </p:sp>
      <p:sp>
        <p:nvSpPr>
          <p:cNvPr id="29" name="TextBox 28"/>
          <p:cNvSpPr txBox="1"/>
          <p:nvPr/>
        </p:nvSpPr>
        <p:spPr>
          <a:xfrm>
            <a:off x="5194381" y="3462063"/>
            <a:ext cx="1625248" cy="184666"/>
          </a:xfrm>
          <a:prstGeom prst="rect">
            <a:avLst/>
          </a:prstGeom>
          <a:noFill/>
        </p:spPr>
        <p:txBody>
          <a:bodyPr wrap="square" rtlCol="0">
            <a:spAutoFit/>
          </a:bodyPr>
          <a:lstStyle/>
          <a:p>
            <a:r>
              <a:rPr lang="sk-SK" sz="600" i="1"/>
              <a:t>©</a:t>
            </a:r>
            <a:r>
              <a:rPr lang="sk-SK" sz="600"/>
              <a:t> EURÓPSKA ÚNIA</a:t>
            </a:r>
          </a:p>
        </p:txBody>
      </p:sp>
      <p:sp>
        <p:nvSpPr>
          <p:cNvPr id="30" name="TextBox 29"/>
          <p:cNvSpPr txBox="1"/>
          <p:nvPr/>
        </p:nvSpPr>
        <p:spPr>
          <a:xfrm>
            <a:off x="5253283" y="1676593"/>
            <a:ext cx="1625248" cy="184666"/>
          </a:xfrm>
          <a:prstGeom prst="rect">
            <a:avLst/>
          </a:prstGeom>
          <a:noFill/>
        </p:spPr>
        <p:txBody>
          <a:bodyPr wrap="square" rtlCol="0">
            <a:spAutoFit/>
          </a:bodyPr>
          <a:lstStyle/>
          <a:p>
            <a:r>
              <a:rPr lang="sk-SK" sz="600" i="1">
                <a:solidFill>
                  <a:schemeClr val="bg1"/>
                </a:solidFill>
              </a:rPr>
              <a:t>©</a:t>
            </a:r>
            <a:r>
              <a:rPr lang="sk-SK" sz="600">
                <a:solidFill>
                  <a:schemeClr val="bg1"/>
                </a:solidFill>
              </a:rPr>
              <a:t> EURÓPSKA ÚNIA</a:t>
            </a:r>
          </a:p>
        </p:txBody>
      </p:sp>
      <p:sp>
        <p:nvSpPr>
          <p:cNvPr id="31" name="TextBox 30"/>
          <p:cNvSpPr txBox="1"/>
          <p:nvPr/>
        </p:nvSpPr>
        <p:spPr>
          <a:xfrm>
            <a:off x="586985" y="4493248"/>
            <a:ext cx="1625248" cy="184666"/>
          </a:xfrm>
          <a:prstGeom prst="rect">
            <a:avLst/>
          </a:prstGeom>
          <a:noFill/>
        </p:spPr>
        <p:txBody>
          <a:bodyPr wrap="square" rtlCol="0">
            <a:spAutoFit/>
          </a:bodyPr>
          <a:lstStyle/>
          <a:p>
            <a:r>
              <a:rPr lang="sk-SK" sz="600" i="1">
                <a:solidFill>
                  <a:schemeClr val="bg1"/>
                </a:solidFill>
              </a:rPr>
              <a:t>©</a:t>
            </a:r>
            <a:r>
              <a:rPr lang="sk-SK" sz="600">
                <a:solidFill>
                  <a:schemeClr val="bg1"/>
                </a:solidFill>
              </a:rPr>
              <a:t> EURÓPSKA ÚNIA</a:t>
            </a:r>
          </a:p>
        </p:txBody>
      </p:sp>
    </p:spTree>
    <p:extLst>
      <p:ext uri="{BB962C8B-B14F-4D97-AF65-F5344CB8AC3E}">
        <p14:creationId xmlns:p14="http://schemas.microsoft.com/office/powerpoint/2010/main" xmlns="" val="3103424560"/>
      </p:ext>
    </p:extLst>
  </p:cSld>
  <p:clrMapOvr>
    <a:masterClrMapping/>
  </p:clrMapOvr>
  <p:transition spd="med">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7" name="Picture 5" descr="Dark Blue Stock Photos, Pictures &amp; Royalty-Free Images - iStock"/>
          <p:cNvPicPr>
            <a:picLocks noChangeAspect="1" noChangeArrowheads="1"/>
          </p:cNvPicPr>
          <p:nvPr/>
        </p:nvPicPr>
        <p:blipFill>
          <a:blip r:embed="rId3"/>
          <a:srcRect/>
          <a:stretch>
            <a:fillRect/>
          </a:stretch>
        </p:blipFill>
        <p:spPr bwMode="auto">
          <a:xfrm>
            <a:off x="0" y="0"/>
            <a:ext cx="9212578" cy="6858000"/>
          </a:xfrm>
          <a:prstGeom prst="rect">
            <a:avLst/>
          </a:prstGeom>
          <a:noFill/>
        </p:spPr>
      </p:pic>
      <p:sp>
        <p:nvSpPr>
          <p:cNvPr id="3" name="ZoneTexte 2"/>
          <p:cNvSpPr txBox="1"/>
          <p:nvPr/>
        </p:nvSpPr>
        <p:spPr>
          <a:xfrm>
            <a:off x="1695797" y="1860501"/>
            <a:ext cx="6809338" cy="2308324"/>
          </a:xfrm>
          <a:prstGeom prst="rect">
            <a:avLst/>
          </a:prstGeom>
          <a:noFill/>
        </p:spPr>
        <p:txBody>
          <a:bodyPr wrap="square" rtlCol="0">
            <a:spAutoFit/>
          </a:bodyPr>
          <a:lstStyle/>
          <a:p>
            <a:r>
              <a:rPr lang="sk-SK" sz="4800" b="1" dirty="0" smtClean="0">
                <a:solidFill>
                  <a:schemeClr val="bg1"/>
                </a:solidFill>
                <a:latin typeface="Calibri" charset="0"/>
                <a:ea typeface="Calibri" charset="0"/>
                <a:cs typeface="Calibri" charset="0"/>
              </a:rPr>
              <a:t>Vieš aký je vlastne rozdiel medzi Európou a Európskou úniou?</a:t>
            </a:r>
            <a:endParaRPr lang="fr-FR" sz="4800" b="1" dirty="0">
              <a:solidFill>
                <a:schemeClr val="bg1"/>
              </a:solidFill>
              <a:latin typeface="Calibri" charset="0"/>
              <a:ea typeface="Calibri" charset="0"/>
              <a:cs typeface="Calibri" charset="0"/>
            </a:endParaRPr>
          </a:p>
        </p:txBody>
      </p:sp>
      <p:sp>
        <p:nvSpPr>
          <p:cNvPr id="9" name="Larme 8">
            <a:extLst>
              <a:ext uri="{FF2B5EF4-FFF2-40B4-BE49-F238E27FC236}">
                <a16:creationId xmlns:a16="http://schemas.microsoft.com/office/drawing/2014/main" xmlns="" id="{DAFC9FC8-F968-7245-B316-505F95ED1AB5}"/>
              </a:ext>
            </a:extLst>
          </p:cNvPr>
          <p:cNvSpPr/>
          <p:nvPr/>
        </p:nvSpPr>
        <p:spPr>
          <a:xfrm rot="5400000">
            <a:off x="487377"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xmlns="" id="{282D5C39-9294-6C46-AE0A-A54FE734FF77}"/>
              </a:ext>
            </a:extLst>
          </p:cNvPr>
          <p:cNvPicPr>
            <a:picLocks noChangeAspect="1"/>
          </p:cNvPicPr>
          <p:nvPr/>
        </p:nvPicPr>
        <p:blipFill>
          <a:blip r:embed="rId4"/>
          <a:stretch>
            <a:fillRect/>
          </a:stretch>
        </p:blipFill>
        <p:spPr>
          <a:xfrm>
            <a:off x="5539472" y="5349240"/>
            <a:ext cx="2159000" cy="596566"/>
          </a:xfrm>
          <a:prstGeom prst="rect">
            <a:avLst/>
          </a:prstGeom>
        </p:spPr>
      </p:pic>
      <p:sp>
        <p:nvSpPr>
          <p:cNvPr id="59394" name="AutoShape 2" descr="ᐈ Bule stock backgrounds, Royalty Free blue backgrounds picture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xmlns="" val="3492787555"/>
      </p:ext>
    </p:extLst>
  </p:cSld>
  <p:clrMapOvr>
    <a:masterClrMapping/>
  </p:clrMapOvr>
  <p:transition spd="med">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Obláček 29"/>
          <p:cNvSpPr/>
          <p:nvPr/>
        </p:nvSpPr>
        <p:spPr>
          <a:xfrm>
            <a:off x="6437176" y="3973384"/>
            <a:ext cx="2460603" cy="1955250"/>
          </a:xfrm>
          <a:prstGeom prst="cloudCallout">
            <a:avLst>
              <a:gd name="adj1" fmla="val -23930"/>
              <a:gd name="adj2" fmla="val -8091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bláček 24"/>
          <p:cNvSpPr/>
          <p:nvPr/>
        </p:nvSpPr>
        <p:spPr>
          <a:xfrm>
            <a:off x="6683397" y="703630"/>
            <a:ext cx="2460603" cy="1955250"/>
          </a:xfrm>
          <a:prstGeom prst="cloudCallout">
            <a:avLst>
              <a:gd name="adj1" fmla="val -34459"/>
              <a:gd name="adj2" fmla="val 65618"/>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TextBox 22"/>
          <p:cNvSpPr txBox="1"/>
          <p:nvPr/>
        </p:nvSpPr>
        <p:spPr>
          <a:xfrm>
            <a:off x="6857628" y="1492731"/>
            <a:ext cx="1736206" cy="646331"/>
          </a:xfrm>
          <a:prstGeom prst="rect">
            <a:avLst/>
          </a:prstGeom>
          <a:noFill/>
        </p:spPr>
        <p:txBody>
          <a:bodyPr wrap="square" rtlCol="0">
            <a:spAutoFit/>
          </a:bodyPr>
          <a:lstStyle/>
          <a:p>
            <a:pPr algn="ctr"/>
            <a:r>
              <a:rPr lang="en-GB" dirty="0">
                <a:latin typeface="Bookman Old Style" pitchFamily="18" charset="0"/>
                <a:ea typeface="Calibri" charset="0"/>
                <a:cs typeface="Calibri" charset="0"/>
              </a:rPr>
              <a:t>447</a:t>
            </a:r>
            <a:r>
              <a:rPr lang="sk-SK" dirty="0">
                <a:latin typeface="Bookman Old Style" pitchFamily="18" charset="0"/>
                <a:ea typeface="Calibri" charset="0"/>
                <a:cs typeface="Calibri" charset="0"/>
              </a:rPr>
              <a:t> </a:t>
            </a:r>
            <a:r>
              <a:rPr lang="sk-SK" dirty="0" smtClean="0">
                <a:latin typeface="Bookman Old Style" pitchFamily="18" charset="0"/>
                <a:ea typeface="Calibri" charset="0"/>
                <a:cs typeface="Calibri" charset="0"/>
              </a:rPr>
              <a:t>miliónov </a:t>
            </a:r>
            <a:r>
              <a:rPr lang="sk-SK" dirty="0">
                <a:latin typeface="Bookman Old Style" pitchFamily="18" charset="0"/>
                <a:ea typeface="Calibri" charset="0"/>
                <a:cs typeface="Calibri" charset="0"/>
              </a:rPr>
              <a:t>ľudí</a:t>
            </a:r>
          </a:p>
        </p:txBody>
      </p:sp>
      <p:sp>
        <p:nvSpPr>
          <p:cNvPr id="4" name="TextBox 3"/>
          <p:cNvSpPr txBox="1"/>
          <p:nvPr/>
        </p:nvSpPr>
        <p:spPr>
          <a:xfrm>
            <a:off x="6683397" y="4747996"/>
            <a:ext cx="1910437" cy="646331"/>
          </a:xfrm>
          <a:prstGeom prst="rect">
            <a:avLst/>
          </a:prstGeom>
          <a:noFill/>
          <a:effectLst>
            <a:glow rad="63500">
              <a:schemeClr val="accent1">
                <a:satMod val="175000"/>
                <a:alpha val="40000"/>
              </a:schemeClr>
            </a:glow>
          </a:effectLst>
        </p:spPr>
        <p:txBody>
          <a:bodyPr wrap="square" rtlCol="0">
            <a:spAutoFit/>
          </a:bodyPr>
          <a:lstStyle/>
          <a:p>
            <a:pPr algn="ctr"/>
            <a:r>
              <a:rPr lang="sk-SK" dirty="0">
                <a:latin typeface="Bookman Old Style" pitchFamily="18" charset="0"/>
              </a:rPr>
              <a:t>2</a:t>
            </a:r>
            <a:r>
              <a:rPr lang="en-GB" dirty="0">
                <a:latin typeface="Bookman Old Style" pitchFamily="18" charset="0"/>
              </a:rPr>
              <a:t>7</a:t>
            </a:r>
            <a:r>
              <a:rPr lang="sk-SK" dirty="0">
                <a:latin typeface="Bookman Old Style" pitchFamily="18" charset="0"/>
              </a:rPr>
              <a:t> členských štátov</a:t>
            </a:r>
          </a:p>
        </p:txBody>
      </p:sp>
      <p:sp>
        <p:nvSpPr>
          <p:cNvPr id="10" name="TextBox 9"/>
          <p:cNvSpPr txBox="1"/>
          <p:nvPr/>
        </p:nvSpPr>
        <p:spPr>
          <a:xfrm>
            <a:off x="7137649" y="1123399"/>
            <a:ext cx="1275907" cy="369332"/>
          </a:xfrm>
          <a:prstGeom prst="rect">
            <a:avLst/>
          </a:prstGeom>
          <a:noFill/>
        </p:spPr>
        <p:txBody>
          <a:bodyPr wrap="square" rtlCol="0">
            <a:spAutoFit/>
          </a:bodyPr>
          <a:lstStyle/>
          <a:p>
            <a:pPr algn="ctr"/>
            <a:r>
              <a:rPr lang="sk-SK" b="1" dirty="0">
                <a:latin typeface="Bookman Old Style" pitchFamily="18" charset="0"/>
              </a:rPr>
              <a:t>EÚ:</a:t>
            </a:r>
          </a:p>
        </p:txBody>
      </p:sp>
      <p:sp>
        <p:nvSpPr>
          <p:cNvPr id="14" name="TextBox 13"/>
          <p:cNvSpPr txBox="1"/>
          <p:nvPr/>
        </p:nvSpPr>
        <p:spPr>
          <a:xfrm>
            <a:off x="7397784" y="4362785"/>
            <a:ext cx="1015772" cy="369332"/>
          </a:xfrm>
          <a:prstGeom prst="rect">
            <a:avLst/>
          </a:prstGeom>
          <a:noFill/>
        </p:spPr>
        <p:txBody>
          <a:bodyPr wrap="square" rtlCol="0">
            <a:spAutoFit/>
          </a:bodyPr>
          <a:lstStyle/>
          <a:p>
            <a:r>
              <a:rPr lang="sk-SK" b="1" dirty="0">
                <a:latin typeface="Bookman Old Style" pitchFamily="18" charset="0"/>
              </a:rPr>
              <a:t>EÚ:</a:t>
            </a:r>
          </a:p>
        </p:txBody>
      </p:sp>
      <p:sp>
        <p:nvSpPr>
          <p:cNvPr id="7" name="Oval 6"/>
          <p:cNvSpPr/>
          <p:nvPr/>
        </p:nvSpPr>
        <p:spPr>
          <a:xfrm>
            <a:off x="810461" y="1150455"/>
            <a:ext cx="2738835" cy="1460115"/>
          </a:xfrm>
          <a:prstGeom prst="ellipse">
            <a:avLst/>
          </a:prstGeom>
          <a:solidFill>
            <a:schemeClr val="accent4">
              <a:lumMod val="75000"/>
              <a:alpha val="98000"/>
            </a:schemeClr>
          </a:solidFill>
          <a:ln>
            <a:solidFill>
              <a:schemeClr val="tx1"/>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n>
                <a:solidFill>
                  <a:schemeClr val="tx1"/>
                </a:solidFill>
              </a:ln>
              <a:solidFill>
                <a:srgbClr val="FFFF00"/>
              </a:solidFill>
            </a:endParaRPr>
          </a:p>
        </p:txBody>
      </p:sp>
      <p:sp>
        <p:nvSpPr>
          <p:cNvPr id="15" name="TextBox 14"/>
          <p:cNvSpPr txBox="1"/>
          <p:nvPr/>
        </p:nvSpPr>
        <p:spPr>
          <a:xfrm>
            <a:off x="1631079" y="1270102"/>
            <a:ext cx="1350335" cy="369332"/>
          </a:xfrm>
          <a:prstGeom prst="rect">
            <a:avLst/>
          </a:prstGeom>
          <a:noFill/>
        </p:spPr>
        <p:txBody>
          <a:bodyPr wrap="square" rtlCol="0">
            <a:spAutoFit/>
          </a:bodyPr>
          <a:lstStyle/>
          <a:p>
            <a:r>
              <a:rPr lang="sk-SK" b="1" dirty="0">
                <a:latin typeface="Bookman Old Style" pitchFamily="18" charset="0"/>
              </a:rPr>
              <a:t>EURÓPA:</a:t>
            </a:r>
          </a:p>
        </p:txBody>
      </p:sp>
      <p:sp>
        <p:nvSpPr>
          <p:cNvPr id="16" name="TextBox 15"/>
          <p:cNvSpPr txBox="1"/>
          <p:nvPr/>
        </p:nvSpPr>
        <p:spPr>
          <a:xfrm>
            <a:off x="1503772" y="1666182"/>
            <a:ext cx="1339702" cy="923330"/>
          </a:xfrm>
          <a:prstGeom prst="rect">
            <a:avLst/>
          </a:prstGeom>
          <a:noFill/>
        </p:spPr>
        <p:txBody>
          <a:bodyPr wrap="square" rtlCol="0">
            <a:spAutoFit/>
          </a:bodyPr>
          <a:lstStyle/>
          <a:p>
            <a:pPr algn="ctr"/>
            <a:r>
              <a:rPr lang="sk-SK" dirty="0">
                <a:latin typeface="Bookman Old Style" pitchFamily="18" charset="0"/>
              </a:rPr>
              <a:t>1 zo 7 </a:t>
            </a:r>
            <a:r>
              <a:rPr lang="sk-SK" dirty="0" smtClean="0">
                <a:latin typeface="Bookman Old Style" pitchFamily="18" charset="0"/>
              </a:rPr>
              <a:t>svetadielov Zeme</a:t>
            </a:r>
            <a:endParaRPr lang="sk-SK" dirty="0">
              <a:latin typeface="Bookman Old Style" pitchFamily="18" charset="0"/>
            </a:endParaRPr>
          </a:p>
        </p:txBody>
      </p:sp>
      <p:sp>
        <p:nvSpPr>
          <p:cNvPr id="26" name="Oval 25"/>
          <p:cNvSpPr/>
          <p:nvPr/>
        </p:nvSpPr>
        <p:spPr>
          <a:xfrm>
            <a:off x="3131454" y="3545189"/>
            <a:ext cx="2738835" cy="1460115"/>
          </a:xfrm>
          <a:prstGeom prst="ellipse">
            <a:avLst/>
          </a:prstGeom>
          <a:solidFill>
            <a:schemeClr val="accent4">
              <a:lumMod val="75000"/>
              <a:alpha val="98000"/>
            </a:schemeClr>
          </a:solidFill>
          <a:ln>
            <a:solidFill>
              <a:schemeClr val="tx1"/>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18" name="TextBox 17"/>
          <p:cNvSpPr txBox="1"/>
          <p:nvPr/>
        </p:nvSpPr>
        <p:spPr>
          <a:xfrm>
            <a:off x="3693763" y="3636505"/>
            <a:ext cx="1552354" cy="369332"/>
          </a:xfrm>
          <a:prstGeom prst="rect">
            <a:avLst/>
          </a:prstGeom>
          <a:noFill/>
        </p:spPr>
        <p:txBody>
          <a:bodyPr wrap="square" rtlCol="0">
            <a:spAutoFit/>
          </a:bodyPr>
          <a:lstStyle/>
          <a:p>
            <a:r>
              <a:rPr lang="sk-SK" b="1" dirty="0">
                <a:latin typeface="Bookman Old Style" pitchFamily="18" charset="0"/>
              </a:rPr>
              <a:t>EURÓPA:</a:t>
            </a:r>
          </a:p>
        </p:txBody>
      </p:sp>
      <p:sp>
        <p:nvSpPr>
          <p:cNvPr id="27" name="Oval 26"/>
          <p:cNvSpPr/>
          <p:nvPr/>
        </p:nvSpPr>
        <p:spPr>
          <a:xfrm>
            <a:off x="430562" y="4662395"/>
            <a:ext cx="2738835" cy="1460115"/>
          </a:xfrm>
          <a:prstGeom prst="ellipse">
            <a:avLst/>
          </a:prstGeom>
          <a:solidFill>
            <a:schemeClr val="accent4">
              <a:lumMod val="75000"/>
              <a:alpha val="98000"/>
            </a:schemeClr>
          </a:solidFill>
          <a:ln>
            <a:solidFill>
              <a:schemeClr val="tx1"/>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21" name="TextBox 20"/>
          <p:cNvSpPr txBox="1"/>
          <p:nvPr/>
        </p:nvSpPr>
        <p:spPr>
          <a:xfrm>
            <a:off x="1299389" y="4682138"/>
            <a:ext cx="1892022" cy="369332"/>
          </a:xfrm>
          <a:prstGeom prst="rect">
            <a:avLst/>
          </a:prstGeom>
          <a:noFill/>
        </p:spPr>
        <p:txBody>
          <a:bodyPr wrap="square" rtlCol="0">
            <a:spAutoFit/>
          </a:bodyPr>
          <a:lstStyle/>
          <a:p>
            <a:r>
              <a:rPr lang="sk-SK" b="1" dirty="0">
                <a:latin typeface="Bookman Old Style" pitchFamily="18" charset="0"/>
              </a:rPr>
              <a:t>EURÓPA:</a:t>
            </a:r>
          </a:p>
        </p:txBody>
      </p:sp>
      <p:sp>
        <p:nvSpPr>
          <p:cNvPr id="28" name="TextBox 27"/>
          <p:cNvSpPr txBox="1"/>
          <p:nvPr/>
        </p:nvSpPr>
        <p:spPr>
          <a:xfrm>
            <a:off x="1109696" y="5005304"/>
            <a:ext cx="1343576" cy="923330"/>
          </a:xfrm>
          <a:prstGeom prst="rect">
            <a:avLst/>
          </a:prstGeom>
          <a:noFill/>
        </p:spPr>
        <p:txBody>
          <a:bodyPr wrap="square" rtlCol="0">
            <a:spAutoFit/>
          </a:bodyPr>
          <a:lstStyle/>
          <a:p>
            <a:pPr algn="ctr"/>
            <a:r>
              <a:rPr lang="sk-SK" dirty="0">
                <a:latin typeface="Bookman Old Style" pitchFamily="18" charset="0"/>
                <a:ea typeface="Calibri" charset="0"/>
                <a:cs typeface="Calibri" charset="0"/>
              </a:rPr>
              <a:t>vyše 700 miliónov ľudí</a:t>
            </a:r>
          </a:p>
        </p:txBody>
      </p:sp>
      <p:sp>
        <p:nvSpPr>
          <p:cNvPr id="29" name="TextBox 28"/>
          <p:cNvSpPr txBox="1"/>
          <p:nvPr/>
        </p:nvSpPr>
        <p:spPr>
          <a:xfrm>
            <a:off x="3693763" y="4090495"/>
            <a:ext cx="1552354" cy="646331"/>
          </a:xfrm>
          <a:prstGeom prst="rect">
            <a:avLst/>
          </a:prstGeom>
          <a:noFill/>
        </p:spPr>
        <p:txBody>
          <a:bodyPr wrap="square" rtlCol="0">
            <a:spAutoFit/>
          </a:bodyPr>
          <a:lstStyle/>
          <a:p>
            <a:pPr algn="ctr"/>
            <a:r>
              <a:rPr lang="sk-SK" dirty="0">
                <a:latin typeface="Bookman Old Style" pitchFamily="18" charset="0"/>
                <a:ea typeface="Calibri" charset="0"/>
                <a:cs typeface="Calibri" charset="0"/>
              </a:rPr>
              <a:t>44 </a:t>
            </a:r>
          </a:p>
          <a:p>
            <a:pPr algn="ctr"/>
            <a:r>
              <a:rPr lang="sk-SK" dirty="0">
                <a:latin typeface="Bookman Old Style" pitchFamily="18" charset="0"/>
                <a:ea typeface="Calibri" charset="0"/>
                <a:cs typeface="Calibri" charset="0"/>
              </a:rPr>
              <a:t>krajín</a:t>
            </a:r>
          </a:p>
        </p:txBody>
      </p:sp>
    </p:spTree>
    <p:extLst>
      <p:ext uri="{BB962C8B-B14F-4D97-AF65-F5344CB8AC3E}">
        <p14:creationId xmlns:p14="http://schemas.microsoft.com/office/powerpoint/2010/main" xmlns="" val="152762295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10" grpId="0"/>
      <p:bldP spid="14" grpId="0"/>
      <p:bldP spid="7" grpId="0" animBg="1"/>
      <p:bldP spid="15" grpId="0"/>
      <p:bldP spid="16" grpId="0"/>
      <p:bldP spid="26" grpId="0" animBg="1"/>
      <p:bldP spid="18" grpId="0"/>
      <p:bldP spid="27" grpId="0" animBg="1"/>
      <p:bldP spid="21" grpId="0"/>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Pozadia Miesto Vesmír - Obrázok zdarma na Pixabay"/>
          <p:cNvPicPr>
            <a:picLocks noChangeAspect="1" noChangeArrowheads="1"/>
          </p:cNvPicPr>
          <p:nvPr/>
        </p:nvPicPr>
        <p:blipFill>
          <a:blip r:embed="rId2"/>
          <a:srcRect/>
          <a:stretch>
            <a:fillRect/>
          </a:stretch>
        </p:blipFill>
        <p:spPr bwMode="auto">
          <a:xfrm>
            <a:off x="0" y="1"/>
            <a:ext cx="9144000" cy="6858000"/>
          </a:xfrm>
          <a:prstGeom prst="rect">
            <a:avLst/>
          </a:prstGeom>
          <a:noFill/>
        </p:spPr>
      </p:pic>
      <p:sp>
        <p:nvSpPr>
          <p:cNvPr id="3" name="Nadpis 2"/>
          <p:cNvSpPr>
            <a:spLocks noGrp="1"/>
          </p:cNvSpPr>
          <p:nvPr>
            <p:ph type="title"/>
          </p:nvPr>
        </p:nvSpPr>
        <p:spPr>
          <a:solidFill>
            <a:schemeClr val="bg1"/>
          </a:solidFill>
        </p:spPr>
        <p:txBody>
          <a:bodyPr>
            <a:normAutofit/>
          </a:bodyPr>
          <a:lstStyle/>
          <a:p>
            <a:r>
              <a:rPr lang="sk-SK" sz="2800" dirty="0" smtClean="0">
                <a:latin typeface="Bookman Old Style" pitchFamily="18" charset="0"/>
              </a:rPr>
              <a:t>...AK ŤA TÉMA ZAUJALA NEVÁHAJ SI ZAHRAŤ NÁUČNÉ HRY... </a:t>
            </a:r>
            <a:r>
              <a:rPr lang="sk-SK" sz="2800" dirty="0" smtClean="0">
                <a:latin typeface="Bookman Old Style" pitchFamily="18" charset="0"/>
                <a:sym typeface="Wingdings" pitchFamily="2" charset="2"/>
              </a:rPr>
              <a:t></a:t>
            </a:r>
            <a:endParaRPr lang="cs-CZ" sz="2800" dirty="0">
              <a:latin typeface="Bookman Old Style" pitchFamily="18" charset="0"/>
            </a:endParaRPr>
          </a:p>
        </p:txBody>
      </p:sp>
      <p:sp>
        <p:nvSpPr>
          <p:cNvPr id="4" name="Zástupný symbol pro obsah 3"/>
          <p:cNvSpPr>
            <a:spLocks noGrp="1"/>
          </p:cNvSpPr>
          <p:nvPr>
            <p:ph idx="1"/>
          </p:nvPr>
        </p:nvSpPr>
        <p:spPr/>
        <p:txBody>
          <a:bodyPr>
            <a:normAutofit/>
          </a:bodyPr>
          <a:lstStyle/>
          <a:p>
            <a:pPr algn="just">
              <a:lnSpc>
                <a:spcPct val="150000"/>
              </a:lnSpc>
            </a:pPr>
            <a:r>
              <a:rPr lang="sk-SK" sz="2400" dirty="0" smtClean="0">
                <a:solidFill>
                  <a:schemeClr val="bg1"/>
                </a:solidFill>
                <a:latin typeface="Bookman Old Style" pitchFamily="18" charset="0"/>
              </a:rPr>
              <a:t>EÚ má 27 členských štátov. Každý z nich má inú históriu, prírodu a kultúru. Otestuj si svoje znalosti v spoločenskej hre, ktorú môžeš hrať sám alebo s kamarátmi.</a:t>
            </a:r>
            <a:endParaRPr lang="sk-SK" sz="2400" dirty="0">
              <a:solidFill>
                <a:schemeClr val="bg1"/>
              </a:solidFill>
              <a:latin typeface="Bookman Old Style" pitchFamily="18" charset="0"/>
            </a:endParaRPr>
          </a:p>
        </p:txBody>
      </p:sp>
      <p:sp>
        <p:nvSpPr>
          <p:cNvPr id="5" name="Šipka doprava 4"/>
          <p:cNvSpPr/>
          <p:nvPr/>
        </p:nvSpPr>
        <p:spPr>
          <a:xfrm>
            <a:off x="411480" y="3931920"/>
            <a:ext cx="4000500" cy="173736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latin typeface="Bookman Old Style" pitchFamily="18" charset="0"/>
                <a:hlinkClick r:id="rId3"/>
              </a:rPr>
              <a:t>https://europa.eu/learning-corner/lets-explore-europe_sk</a:t>
            </a:r>
            <a:endParaRPr lang="cs-CZ" dirty="0">
              <a:solidFill>
                <a:schemeClr val="accent4">
                  <a:lumMod val="75000"/>
                </a:schemeClr>
              </a:solidFill>
              <a:latin typeface="Bookman Old Style" pitchFamily="18" charset="0"/>
            </a:endParaRPr>
          </a:p>
        </p:txBody>
      </p:sp>
      <p:pic>
        <p:nvPicPr>
          <p:cNvPr id="93186" name="Picture 2" descr="https://europa.eu/learning-corner/sites/teachers2/files/styles/600x400/public/images/resources/lets-explorer.jpg?itok=3WMGL-9e"/>
          <p:cNvPicPr>
            <a:picLocks noChangeAspect="1" noChangeArrowheads="1"/>
          </p:cNvPicPr>
          <p:nvPr/>
        </p:nvPicPr>
        <p:blipFill>
          <a:blip r:embed="rId4"/>
          <a:srcRect/>
          <a:stretch>
            <a:fillRect/>
          </a:stretch>
        </p:blipFill>
        <p:spPr bwMode="auto">
          <a:xfrm>
            <a:off x="4625341" y="3746183"/>
            <a:ext cx="4103370" cy="2735580"/>
          </a:xfrm>
          <a:prstGeom prst="rect">
            <a:avLst/>
          </a:prstGeom>
          <a:noFill/>
          <a:effectLst>
            <a:softEdge rad="63500"/>
          </a:effectLst>
        </p:spPr>
      </p:pic>
    </p:spTree>
  </p:cSld>
  <p:clrMapOvr>
    <a:masterClrMapping/>
  </p:clrMapOvr>
  <p:transition spd="med">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Pozadia Miesto Vesmír - Obrázok zdarma na Pixabay"/>
          <p:cNvPicPr>
            <a:picLocks noChangeAspect="1" noChangeArrowheads="1"/>
          </p:cNvPicPr>
          <p:nvPr/>
        </p:nvPicPr>
        <p:blipFill>
          <a:blip r:embed="rId2"/>
          <a:srcRect/>
          <a:stretch>
            <a:fillRect/>
          </a:stretch>
        </p:blipFill>
        <p:spPr bwMode="auto">
          <a:xfrm>
            <a:off x="0" y="1"/>
            <a:ext cx="9144000" cy="6858000"/>
          </a:xfrm>
          <a:prstGeom prst="rect">
            <a:avLst/>
          </a:prstGeom>
          <a:noFill/>
        </p:spPr>
      </p:pic>
      <p:sp>
        <p:nvSpPr>
          <p:cNvPr id="3" name="Nadpis 2"/>
          <p:cNvSpPr>
            <a:spLocks noGrp="1"/>
          </p:cNvSpPr>
          <p:nvPr>
            <p:ph type="title"/>
          </p:nvPr>
        </p:nvSpPr>
        <p:spPr>
          <a:solidFill>
            <a:schemeClr val="bg1"/>
          </a:solidFill>
        </p:spPr>
        <p:txBody>
          <a:bodyPr>
            <a:normAutofit/>
          </a:bodyPr>
          <a:lstStyle/>
          <a:p>
            <a:r>
              <a:rPr lang="sk-SK" sz="2800" dirty="0" smtClean="0">
                <a:latin typeface="Bookman Old Style" pitchFamily="18" charset="0"/>
              </a:rPr>
              <a:t>...AK ŤA TÉMA ZAUJALA NEVÁHAJ SI ZAHRAŤ NÁUČNÉ HRY... </a:t>
            </a:r>
            <a:r>
              <a:rPr lang="sk-SK" sz="2800" dirty="0" smtClean="0">
                <a:latin typeface="Bookman Old Style" pitchFamily="18" charset="0"/>
                <a:sym typeface="Wingdings" pitchFamily="2" charset="2"/>
              </a:rPr>
              <a:t></a:t>
            </a:r>
            <a:endParaRPr lang="cs-CZ" sz="2800" dirty="0">
              <a:latin typeface="Bookman Old Style" pitchFamily="18" charset="0"/>
            </a:endParaRPr>
          </a:p>
        </p:txBody>
      </p:sp>
      <p:sp>
        <p:nvSpPr>
          <p:cNvPr id="4" name="Zástupný symbol pro obsah 3"/>
          <p:cNvSpPr>
            <a:spLocks noGrp="1"/>
          </p:cNvSpPr>
          <p:nvPr>
            <p:ph idx="1"/>
          </p:nvPr>
        </p:nvSpPr>
        <p:spPr/>
        <p:txBody>
          <a:bodyPr>
            <a:normAutofit/>
          </a:bodyPr>
          <a:lstStyle/>
          <a:p>
            <a:pPr algn="just">
              <a:lnSpc>
                <a:spcPct val="150000"/>
              </a:lnSpc>
            </a:pPr>
            <a:r>
              <a:rPr lang="sk-SK" sz="2400" dirty="0" smtClean="0">
                <a:solidFill>
                  <a:schemeClr val="bg1"/>
                </a:solidFill>
                <a:latin typeface="Bookman Old Style" pitchFamily="18" charset="0"/>
              </a:rPr>
              <a:t>V tomto kvíze si môžeš overiť, čo vieš o histórii Európy. Naviguj svoju vesmírnu loď ku správnej odpovedi, avšak pozor na meteority!</a:t>
            </a:r>
            <a:endParaRPr lang="sk-SK" sz="2400" dirty="0">
              <a:solidFill>
                <a:schemeClr val="bg1"/>
              </a:solidFill>
              <a:latin typeface="Bookman Old Style" pitchFamily="18" charset="0"/>
            </a:endParaRPr>
          </a:p>
        </p:txBody>
      </p:sp>
      <p:sp>
        <p:nvSpPr>
          <p:cNvPr id="5" name="Šipka doprava 4"/>
          <p:cNvSpPr/>
          <p:nvPr/>
        </p:nvSpPr>
        <p:spPr>
          <a:xfrm>
            <a:off x="411480" y="3931920"/>
            <a:ext cx="4000500" cy="173736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latin typeface="Bookman Old Style" pitchFamily="18" charset="0"/>
                <a:hlinkClick r:id="rId3"/>
              </a:rPr>
              <a:t>https://europa.eu/learning-corner/the-time-machine_sk</a:t>
            </a:r>
            <a:endParaRPr lang="cs-CZ" dirty="0">
              <a:solidFill>
                <a:schemeClr val="accent4">
                  <a:lumMod val="75000"/>
                </a:schemeClr>
              </a:solidFill>
              <a:latin typeface="Bookman Old Style" pitchFamily="18" charset="0"/>
            </a:endParaRPr>
          </a:p>
        </p:txBody>
      </p:sp>
      <p:pic>
        <p:nvPicPr>
          <p:cNvPr id="94210" name="Picture 2" descr="https://europa.eu/learning-corner/sites/teachers2/files/styles/600x400/public/images/resources/time-machine.jpg?itok=LRpMhdUr"/>
          <p:cNvPicPr>
            <a:picLocks noChangeAspect="1" noChangeArrowheads="1"/>
          </p:cNvPicPr>
          <p:nvPr/>
        </p:nvPicPr>
        <p:blipFill>
          <a:blip r:embed="rId4"/>
          <a:srcRect/>
          <a:stretch>
            <a:fillRect/>
          </a:stretch>
        </p:blipFill>
        <p:spPr bwMode="auto">
          <a:xfrm>
            <a:off x="4643914" y="3769042"/>
            <a:ext cx="4084796" cy="2723197"/>
          </a:xfrm>
          <a:prstGeom prst="rect">
            <a:avLst/>
          </a:prstGeom>
          <a:noFill/>
          <a:effectLst>
            <a:softEdge rad="63500"/>
          </a:effectLst>
        </p:spPr>
      </p:pic>
    </p:spTree>
  </p:cSld>
  <p:clrMapOvr>
    <a:masterClrMapping/>
  </p:clrMapOvr>
  <p:transition spd="med">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Pozadia Miesto Vesmír - Obrázok zdarma na Pixabay"/>
          <p:cNvPicPr>
            <a:picLocks noChangeAspect="1" noChangeArrowheads="1"/>
          </p:cNvPicPr>
          <p:nvPr/>
        </p:nvPicPr>
        <p:blipFill>
          <a:blip r:embed="rId2"/>
          <a:srcRect/>
          <a:stretch>
            <a:fillRect/>
          </a:stretch>
        </p:blipFill>
        <p:spPr bwMode="auto">
          <a:xfrm>
            <a:off x="0" y="1"/>
            <a:ext cx="9144000" cy="6858000"/>
          </a:xfrm>
          <a:prstGeom prst="rect">
            <a:avLst/>
          </a:prstGeom>
          <a:noFill/>
        </p:spPr>
      </p:pic>
      <p:pic>
        <p:nvPicPr>
          <p:cNvPr id="90114" name="Picture 2" descr="https://europa.eu/learning-corner/sites/teachers2/files/styles/600x400/public/images/resources/timeline_0.png?itok=lNehdAhm"/>
          <p:cNvPicPr>
            <a:picLocks noChangeAspect="1" noChangeArrowheads="1"/>
          </p:cNvPicPr>
          <p:nvPr/>
        </p:nvPicPr>
        <p:blipFill>
          <a:blip r:embed="rId3"/>
          <a:srcRect/>
          <a:stretch>
            <a:fillRect/>
          </a:stretch>
        </p:blipFill>
        <p:spPr bwMode="auto">
          <a:xfrm>
            <a:off x="4652009" y="3337560"/>
            <a:ext cx="4259105" cy="2839403"/>
          </a:xfrm>
          <a:prstGeom prst="rect">
            <a:avLst/>
          </a:prstGeom>
          <a:noFill/>
          <a:effectLst>
            <a:softEdge rad="63500"/>
          </a:effectLst>
        </p:spPr>
      </p:pic>
      <p:sp>
        <p:nvSpPr>
          <p:cNvPr id="3" name="Nadpis 2"/>
          <p:cNvSpPr>
            <a:spLocks noGrp="1"/>
          </p:cNvSpPr>
          <p:nvPr>
            <p:ph type="title"/>
          </p:nvPr>
        </p:nvSpPr>
        <p:spPr>
          <a:solidFill>
            <a:schemeClr val="bg1"/>
          </a:solidFill>
        </p:spPr>
        <p:txBody>
          <a:bodyPr>
            <a:normAutofit/>
          </a:bodyPr>
          <a:lstStyle/>
          <a:p>
            <a:r>
              <a:rPr lang="sk-SK" sz="2800" dirty="0" smtClean="0">
                <a:latin typeface="Bookman Old Style" pitchFamily="18" charset="0"/>
              </a:rPr>
              <a:t>...AK ŤA TÉMA ZAUJALA NEVÁHAJ SI ZAHRAŤ NÁUČNÉ HRY... </a:t>
            </a:r>
            <a:r>
              <a:rPr lang="sk-SK" sz="2800" dirty="0" smtClean="0">
                <a:latin typeface="Bookman Old Style" pitchFamily="18" charset="0"/>
                <a:sym typeface="Wingdings" pitchFamily="2" charset="2"/>
              </a:rPr>
              <a:t></a:t>
            </a:r>
            <a:endParaRPr lang="cs-CZ" sz="2800" dirty="0">
              <a:latin typeface="Bookman Old Style" pitchFamily="18" charset="0"/>
            </a:endParaRPr>
          </a:p>
        </p:txBody>
      </p:sp>
      <p:sp>
        <p:nvSpPr>
          <p:cNvPr id="4" name="Zástupný symbol pro obsah 3"/>
          <p:cNvSpPr>
            <a:spLocks noGrp="1"/>
          </p:cNvSpPr>
          <p:nvPr>
            <p:ph idx="1"/>
          </p:nvPr>
        </p:nvSpPr>
        <p:spPr/>
        <p:txBody>
          <a:bodyPr>
            <a:normAutofit/>
          </a:bodyPr>
          <a:lstStyle/>
          <a:p>
            <a:pPr algn="just"/>
            <a:r>
              <a:rPr lang="sk-SK" sz="2400" dirty="0" smtClean="0">
                <a:solidFill>
                  <a:schemeClr val="bg1"/>
                </a:solidFill>
                <a:latin typeface="Bookman Old Style" pitchFamily="18" charset="0"/>
              </a:rPr>
              <a:t>Prejdite sa s  v čase a oboznámte sa s dôležitými okamihmi v dejinách, s vynálezmi, významnými udalosťami v športe a spoločnosti a v ďalších oblastiach života... vďaka ktorým sa EÚ stala tým, </a:t>
            </a:r>
            <a:r>
              <a:rPr lang="sk-SK" sz="2400" dirty="0" smtClean="0">
                <a:latin typeface="Bookman Old Style" pitchFamily="18" charset="0"/>
              </a:rPr>
              <a:t>čím je.</a:t>
            </a:r>
            <a:endParaRPr lang="sk-SK" sz="2400" dirty="0">
              <a:latin typeface="Bookman Old Style" pitchFamily="18" charset="0"/>
            </a:endParaRPr>
          </a:p>
        </p:txBody>
      </p:sp>
      <p:sp>
        <p:nvSpPr>
          <p:cNvPr id="5" name="Šipka doprava 4"/>
          <p:cNvSpPr/>
          <p:nvPr/>
        </p:nvSpPr>
        <p:spPr>
          <a:xfrm>
            <a:off x="411480" y="3931920"/>
            <a:ext cx="4000500" cy="173736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latin typeface="Bookman Old Style" pitchFamily="18" charset="0"/>
                <a:hlinkClick r:id="rId4"/>
              </a:rPr>
              <a:t>https://europa.eu/learning-corner/eu-timeline/overview_sk</a:t>
            </a:r>
            <a:endParaRPr lang="cs-CZ" dirty="0">
              <a:solidFill>
                <a:schemeClr val="accent4">
                  <a:lumMod val="75000"/>
                </a:schemeClr>
              </a:solidFill>
              <a:latin typeface="Bookman Old Style" pitchFamily="18" charset="0"/>
            </a:endParaRPr>
          </a:p>
        </p:txBody>
      </p:sp>
    </p:spTree>
  </p:cSld>
  <p:clrMapOvr>
    <a:masterClrMapping/>
  </p:clrMapOvr>
  <p:transition spd="med">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ark Blue Stock Photos, Pictures &amp; Royalty-Free Images - iStock"/>
          <p:cNvPicPr>
            <a:picLocks noChangeAspect="1" noChangeArrowheads="1"/>
          </p:cNvPicPr>
          <p:nvPr/>
        </p:nvPicPr>
        <p:blipFill>
          <a:blip r:embed="rId2"/>
          <a:srcRect/>
          <a:stretch>
            <a:fillRect/>
          </a:stretch>
        </p:blipFill>
        <p:spPr bwMode="auto">
          <a:xfrm>
            <a:off x="0" y="0"/>
            <a:ext cx="9212578" cy="6858000"/>
          </a:xfrm>
          <a:prstGeom prst="rect">
            <a:avLst/>
          </a:prstGeom>
          <a:noFill/>
        </p:spPr>
      </p:pic>
      <p:sp>
        <p:nvSpPr>
          <p:cNvPr id="3" name="Nadpis 2"/>
          <p:cNvSpPr>
            <a:spLocks noGrp="1"/>
          </p:cNvSpPr>
          <p:nvPr>
            <p:ph type="title"/>
          </p:nvPr>
        </p:nvSpPr>
        <p:spPr/>
        <p:txBody>
          <a:bodyPr/>
          <a:lstStyle/>
          <a:p>
            <a:pPr algn="ctr"/>
            <a:r>
              <a:rPr lang="sk-SK" b="1" dirty="0" smtClean="0">
                <a:solidFill>
                  <a:schemeClr val="bg1"/>
                </a:solidFill>
                <a:latin typeface="Bookman Old Style" pitchFamily="18" charset="0"/>
              </a:rPr>
              <a:t>POKYNY</a:t>
            </a:r>
            <a:endParaRPr lang="cs-CZ" b="1" dirty="0">
              <a:solidFill>
                <a:schemeClr val="bg1"/>
              </a:solidFill>
              <a:latin typeface="Bookman Old Style" pitchFamily="18" charset="0"/>
            </a:endParaRPr>
          </a:p>
        </p:txBody>
      </p:sp>
      <p:sp>
        <p:nvSpPr>
          <p:cNvPr id="4" name="Zástupný symbol pro obsah 3"/>
          <p:cNvSpPr>
            <a:spLocks noGrp="1"/>
          </p:cNvSpPr>
          <p:nvPr>
            <p:ph idx="1"/>
          </p:nvPr>
        </p:nvSpPr>
        <p:spPr/>
        <p:txBody>
          <a:bodyPr/>
          <a:lstStyle/>
          <a:p>
            <a:pPr algn="just">
              <a:lnSpc>
                <a:spcPct val="150000"/>
              </a:lnSpc>
              <a:buNone/>
            </a:pPr>
            <a:r>
              <a:rPr lang="sk-SK" dirty="0" smtClean="0">
                <a:solidFill>
                  <a:schemeClr val="bg1"/>
                </a:solidFill>
                <a:latin typeface="Bookman Old Style" pitchFamily="18" charset="0"/>
              </a:rPr>
              <a:t>	</a:t>
            </a:r>
            <a:r>
              <a:rPr lang="sk-SK" b="1" dirty="0" smtClean="0">
                <a:solidFill>
                  <a:schemeClr val="bg1"/>
                </a:solidFill>
                <a:latin typeface="Bookman Old Style" pitchFamily="18" charset="0"/>
              </a:rPr>
              <a:t>Milá 6.B</a:t>
            </a:r>
            <a:r>
              <a:rPr lang="sk-SK" dirty="0" smtClean="0">
                <a:solidFill>
                  <a:schemeClr val="bg1"/>
                </a:solidFill>
                <a:latin typeface="Bookman Old Style" pitchFamily="18" charset="0"/>
              </a:rPr>
              <a:t>,</a:t>
            </a:r>
          </a:p>
          <a:p>
            <a:pPr algn="just">
              <a:lnSpc>
                <a:spcPct val="150000"/>
              </a:lnSpc>
              <a:buNone/>
            </a:pPr>
            <a:r>
              <a:rPr lang="sk-SK" dirty="0" smtClean="0">
                <a:solidFill>
                  <a:schemeClr val="bg1"/>
                </a:solidFill>
                <a:latin typeface="Bookman Old Style" pitchFamily="18" charset="0"/>
              </a:rPr>
              <a:t>	posielam Vám pokyny na tento týždeň.</a:t>
            </a:r>
          </a:p>
          <a:p>
            <a:pPr algn="just">
              <a:lnSpc>
                <a:spcPct val="150000"/>
              </a:lnSpc>
              <a:buNone/>
            </a:pPr>
            <a:r>
              <a:rPr lang="sk-SK" dirty="0" smtClean="0">
                <a:solidFill>
                  <a:schemeClr val="bg1"/>
                </a:solidFill>
                <a:latin typeface="Bookman Old Style" pitchFamily="18" charset="0"/>
              </a:rPr>
              <a:t>	</a:t>
            </a:r>
            <a:r>
              <a:rPr lang="sk-SK" dirty="0" smtClean="0">
                <a:solidFill>
                  <a:srgbClr val="FFFF00"/>
                </a:solidFill>
                <a:latin typeface="Bookman Old Style" pitchFamily="18" charset="0"/>
              </a:rPr>
              <a:t>Napíšte si krátke poznámky z danej témy</a:t>
            </a:r>
            <a:r>
              <a:rPr lang="sk-SK" dirty="0" smtClean="0">
                <a:solidFill>
                  <a:schemeClr val="bg1"/>
                </a:solidFill>
                <a:latin typeface="Bookman Old Style" pitchFamily="18" charset="0"/>
              </a:rPr>
              <a:t>. Pomôžte si prezentáciou alebo učebnicou Občianskej náuky. </a:t>
            </a:r>
            <a:r>
              <a:rPr lang="sk-SK" dirty="0" smtClean="0">
                <a:solidFill>
                  <a:srgbClr val="FFFF00"/>
                </a:solidFill>
                <a:latin typeface="Bookman Old Style" pitchFamily="18" charset="0"/>
              </a:rPr>
              <a:t>Následne mi Vaše poznámky odfoťte a pošlite</a:t>
            </a:r>
            <a:r>
              <a:rPr lang="sk-SK" dirty="0" smtClean="0">
                <a:solidFill>
                  <a:schemeClr val="bg1"/>
                </a:solidFill>
                <a:latin typeface="Bookman Old Style" pitchFamily="18" charset="0"/>
              </a:rPr>
              <a:t> na e-mail: </a:t>
            </a:r>
            <a:r>
              <a:rPr lang="sk-SK" dirty="0" err="1" smtClean="0">
                <a:solidFill>
                  <a:schemeClr val="bg1"/>
                </a:solidFill>
                <a:latin typeface="Bookman Old Style" pitchFamily="18" charset="0"/>
                <a:hlinkClick r:id="rId3"/>
              </a:rPr>
              <a:t>samostudium.zskrac@gmail.com</a:t>
            </a:r>
            <a:r>
              <a:rPr lang="sk-SK" dirty="0" smtClean="0">
                <a:solidFill>
                  <a:schemeClr val="bg1"/>
                </a:solidFill>
                <a:latin typeface="Bookman Old Style" pitchFamily="18" charset="0"/>
              </a:rPr>
              <a:t>. </a:t>
            </a:r>
          </a:p>
          <a:p>
            <a:pPr algn="r">
              <a:lnSpc>
                <a:spcPct val="150000"/>
              </a:lnSpc>
              <a:buNone/>
            </a:pPr>
            <a:r>
              <a:rPr lang="sk-SK" dirty="0" smtClean="0">
                <a:solidFill>
                  <a:schemeClr val="bg1"/>
                </a:solidFill>
                <a:latin typeface="Bookman Old Style" pitchFamily="18" charset="0"/>
              </a:rPr>
              <a:t>Pozdravujem Vás a prajem prijemné samoštúdium.</a:t>
            </a:r>
          </a:p>
          <a:p>
            <a:pPr algn="r">
              <a:lnSpc>
                <a:spcPct val="150000"/>
              </a:lnSpc>
              <a:buNone/>
            </a:pPr>
            <a:r>
              <a:rPr lang="sk-SK" dirty="0" smtClean="0">
                <a:solidFill>
                  <a:schemeClr val="bg1"/>
                </a:solidFill>
                <a:latin typeface="Bookman Old Style" pitchFamily="18" charset="0"/>
              </a:rPr>
              <a:t>Mgr. V. Madejová</a:t>
            </a:r>
          </a:p>
          <a:p>
            <a:pPr>
              <a:buNone/>
            </a:pPr>
            <a:endParaRPr lang="sk-SK" dirty="0" smtClean="0"/>
          </a:p>
        </p:txBody>
      </p:sp>
    </p:spTree>
  </p:cSld>
  <p:clrMapOvr>
    <a:masterClrMapping/>
  </p:clrMapOvr>
  <p:transition spd="med">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ÖTH CORNELIU"/>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Zástupný symbol pro obsah 3"/>
          <p:cNvSpPr>
            <a:spLocks noGrp="1"/>
          </p:cNvSpPr>
          <p:nvPr>
            <p:ph idx="1"/>
          </p:nvPr>
        </p:nvSpPr>
        <p:spPr>
          <a:xfrm>
            <a:off x="628650" y="960121"/>
            <a:ext cx="7886700" cy="4617720"/>
          </a:xfrm>
          <a:solidFill>
            <a:schemeClr val="bg1"/>
          </a:solidFill>
        </p:spPr>
        <p:txBody>
          <a:bodyPr>
            <a:normAutofit/>
          </a:bodyPr>
          <a:lstStyle/>
          <a:p>
            <a:pPr algn="just">
              <a:lnSpc>
                <a:spcPct val="150000"/>
              </a:lnSpc>
            </a:pPr>
            <a:r>
              <a:rPr lang="sk-SK" sz="2400" dirty="0" smtClean="0">
                <a:latin typeface="Bookman Old Style" pitchFamily="18" charset="0"/>
              </a:rPr>
              <a:t>Táto maľba vyobrazuje </a:t>
            </a:r>
            <a:r>
              <a:rPr lang="sk-SK" sz="2400" dirty="0" smtClean="0">
                <a:latin typeface="Bookman Old Style" pitchFamily="18" charset="0"/>
              </a:rPr>
              <a:t>Európu– </a:t>
            </a:r>
            <a:r>
              <a:rPr lang="sk-SK" sz="2400" dirty="0" smtClean="0">
                <a:latin typeface="Bookman Old Style" pitchFamily="18" charset="0"/>
              </a:rPr>
              <a:t>pôvodne </a:t>
            </a:r>
            <a:r>
              <a:rPr lang="sk-SK" sz="2400" b="1" dirty="0" smtClean="0">
                <a:latin typeface="Bookman Old Style" pitchFamily="18" charset="0"/>
              </a:rPr>
              <a:t>krétsku bohyňu mesiaca</a:t>
            </a:r>
            <a:r>
              <a:rPr lang="sk-SK" sz="2400" dirty="0" smtClean="0">
                <a:latin typeface="Bookman Old Style" pitchFamily="18" charset="0"/>
              </a:rPr>
              <a:t>, ktorá bola do gréckej mytológie prevzatá ako panenská fenická </a:t>
            </a:r>
            <a:r>
              <a:rPr lang="sk-SK" sz="2400" dirty="0" smtClean="0">
                <a:latin typeface="Bookman Old Style" pitchFamily="18" charset="0"/>
              </a:rPr>
              <a:t>princezná.</a:t>
            </a:r>
          </a:p>
          <a:p>
            <a:pPr algn="just">
              <a:lnSpc>
                <a:spcPct val="150000"/>
              </a:lnSpc>
            </a:pPr>
            <a:r>
              <a:rPr lang="sk-SK" sz="2400" dirty="0" smtClean="0">
                <a:latin typeface="Bookman Old Style" pitchFamily="18" charset="0"/>
              </a:rPr>
              <a:t>Európsky </a:t>
            </a:r>
            <a:r>
              <a:rPr lang="sk-SK" sz="2400" dirty="0" smtClean="0">
                <a:latin typeface="Bookman Old Style" pitchFamily="18" charset="0"/>
              </a:rPr>
              <a:t>kontinent je pomenovaný po nej</a:t>
            </a:r>
            <a:r>
              <a:rPr lang="sk-SK" sz="2400" dirty="0" smtClean="0">
                <a:latin typeface="Bookman Old Style" pitchFamily="18" charset="0"/>
              </a:rPr>
              <a:t>.</a:t>
            </a:r>
            <a:endParaRPr lang="en-IE" sz="2400" dirty="0" smtClean="0">
              <a:latin typeface="Bookman Old Style" pitchFamily="18" charset="0"/>
            </a:endParaRPr>
          </a:p>
          <a:p>
            <a:pPr algn="just">
              <a:lnSpc>
                <a:spcPct val="150000"/>
              </a:lnSpc>
            </a:pPr>
            <a:r>
              <a:rPr lang="sk-SK" sz="2400" dirty="0" smtClean="0">
                <a:latin typeface="Bookman Old Style" pitchFamily="18" charset="0"/>
              </a:rPr>
              <a:t>Obraz namaľoval taliansky umelec </a:t>
            </a:r>
            <a:r>
              <a:rPr lang="sk-SK" sz="2400" b="1" dirty="0" err="1" smtClean="0">
                <a:latin typeface="Bookman Old Style" pitchFamily="18" charset="0"/>
              </a:rPr>
              <a:t>Liberale</a:t>
            </a:r>
            <a:r>
              <a:rPr lang="sk-SK" sz="2400" b="1" dirty="0" smtClean="0">
                <a:latin typeface="Bookman Old Style" pitchFamily="18" charset="0"/>
              </a:rPr>
              <a:t> </a:t>
            </a:r>
            <a:r>
              <a:rPr lang="sk-SK" sz="2400" b="1" dirty="0" err="1" smtClean="0">
                <a:latin typeface="Bookman Old Style" pitchFamily="18" charset="0"/>
              </a:rPr>
              <a:t>da</a:t>
            </a:r>
            <a:r>
              <a:rPr lang="sk-SK" sz="2400" b="1" dirty="0" smtClean="0">
                <a:latin typeface="Bookman Old Style" pitchFamily="18" charset="0"/>
              </a:rPr>
              <a:t> </a:t>
            </a:r>
            <a:r>
              <a:rPr lang="sk-SK" sz="2400" b="1" dirty="0" err="1" smtClean="0">
                <a:latin typeface="Bookman Old Style" pitchFamily="18" charset="0"/>
              </a:rPr>
              <a:t>Verona</a:t>
            </a:r>
            <a:r>
              <a:rPr lang="sk-SK" sz="2400" dirty="0" smtClean="0">
                <a:latin typeface="Bookman Old Style" pitchFamily="18" charset="0"/>
              </a:rPr>
              <a:t> a nazval ho </a:t>
            </a:r>
            <a:r>
              <a:rPr lang="sk-SK" sz="2400" b="1" dirty="0" smtClean="0">
                <a:latin typeface="Bookman Old Style" pitchFamily="18" charset="0"/>
              </a:rPr>
              <a:t>„</a:t>
            </a:r>
            <a:r>
              <a:rPr lang="sk-SK" sz="2400" b="1" dirty="0" err="1" smtClean="0">
                <a:latin typeface="Bookman Old Style" pitchFamily="18" charset="0"/>
              </a:rPr>
              <a:t>rapimento</a:t>
            </a:r>
            <a:r>
              <a:rPr lang="sk-SK" sz="2400" b="1" dirty="0" smtClean="0">
                <a:latin typeface="Bookman Old Style" pitchFamily="18" charset="0"/>
              </a:rPr>
              <a:t> </a:t>
            </a:r>
            <a:r>
              <a:rPr lang="sk-SK" sz="2400" b="1" dirty="0" err="1" smtClean="0">
                <a:latin typeface="Bookman Old Style" pitchFamily="18" charset="0"/>
              </a:rPr>
              <a:t>di</a:t>
            </a:r>
            <a:r>
              <a:rPr lang="sk-SK" sz="2400" b="1" dirty="0" smtClean="0">
                <a:latin typeface="Bookman Old Style" pitchFamily="18" charset="0"/>
              </a:rPr>
              <a:t> </a:t>
            </a:r>
            <a:r>
              <a:rPr lang="sk-SK" sz="2400" b="1" dirty="0" err="1" smtClean="0">
                <a:latin typeface="Bookman Old Style" pitchFamily="18" charset="0"/>
              </a:rPr>
              <a:t>Europa</a:t>
            </a:r>
            <a:r>
              <a:rPr lang="sk-SK" sz="2400" b="1" dirty="0" smtClean="0">
                <a:latin typeface="Bookman Old Style" pitchFamily="18" charset="0"/>
              </a:rPr>
              <a:t>“, </a:t>
            </a:r>
            <a:r>
              <a:rPr lang="sk-SK" sz="2400" dirty="0" smtClean="0">
                <a:latin typeface="Bookman Old Style" pitchFamily="18" charset="0"/>
              </a:rPr>
              <a:t>teda </a:t>
            </a:r>
            <a:r>
              <a:rPr lang="sk-SK" sz="2400" i="1" dirty="0" smtClean="0">
                <a:latin typeface="Bookman Old Style" pitchFamily="18" charset="0"/>
              </a:rPr>
              <a:t>únos Európy</a:t>
            </a:r>
            <a:r>
              <a:rPr lang="sk-SK" sz="2400" dirty="0" smtClean="0">
                <a:latin typeface="Bookman Old Style" pitchFamily="18" charset="0"/>
              </a:rPr>
              <a:t>.</a:t>
            </a:r>
          </a:p>
          <a:p>
            <a:endParaRPr lang="cs-CZ" dirty="0"/>
          </a:p>
        </p:txBody>
      </p:sp>
    </p:spTree>
  </p:cSld>
  <p:clrMapOvr>
    <a:masterClrMapping/>
  </p:clrMapOvr>
  <p:transition spd="med">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xmlns="">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xmlns="" id="{6124FCEB-F0B2-E645-86BE-42FBDAEC4954}"/>
              </a:ext>
            </a:extLst>
          </p:cNvPr>
          <p:cNvSpPr/>
          <p:nvPr/>
        </p:nvSpPr>
        <p:spPr>
          <a:xfrm rot="5400000">
            <a:off x="1779572" y="619875"/>
            <a:ext cx="5584852" cy="5618251"/>
          </a:xfrm>
          <a:prstGeom prst="teardrop">
            <a:avLst/>
          </a:prstGeom>
          <a:solidFill>
            <a:srgbClr val="00206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ZoneTexte 1"/>
          <p:cNvSpPr txBox="1"/>
          <p:nvPr/>
        </p:nvSpPr>
        <p:spPr>
          <a:xfrm>
            <a:off x="2329857" y="1582617"/>
            <a:ext cx="4484282"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5400" b="1" i="0" u="none" strike="noStrike" cap="none" normalizeH="0" baseline="0" noProof="0" dirty="0">
                <a:ln>
                  <a:noFill/>
                </a:ln>
                <a:solidFill>
                  <a:prstClr val="white"/>
                </a:solidFill>
                <a:uLnTx/>
                <a:uFillTx/>
                <a:latin typeface="Bookman Old Style" pitchFamily="18" charset="0"/>
              </a:rPr>
              <a:t>KTORÉ KRAJINY ZALOŽILI EÚ A PREČO?</a:t>
            </a: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600" b="0" i="1" u="none" strike="noStrike" cap="none" normalizeH="0" baseline="0" noProof="0">
                <a:ln>
                  <a:noFill/>
                </a:ln>
                <a:solidFill>
                  <a:prstClr val="white"/>
                </a:solidFill>
                <a:uLnTx/>
                <a:uFillTx/>
                <a:latin typeface="Calibri" panose="020F0502020204030204"/>
                <a:ea typeface="+mn-ea"/>
                <a:cs typeface="+mn-cs"/>
              </a:rPr>
              <a:t>©</a:t>
            </a:r>
            <a:r>
              <a:rPr kumimoji="0" lang="sk-SK" sz="600" b="0" i="0" u="none" strike="noStrike" cap="none" normalizeH="0" baseline="0" noProof="0">
                <a:ln>
                  <a:noFill/>
                </a:ln>
                <a:solidFill>
                  <a:prstClr val="white"/>
                </a:solidFill>
                <a:uLnTx/>
                <a:uFillTx/>
                <a:latin typeface="Calibri" panose="020F0502020204030204"/>
                <a:ea typeface="+mn-ea"/>
                <a:cs typeface="+mn-cs"/>
              </a:rPr>
              <a:t> EURÓPSKA ÚNIA</a:t>
            </a:r>
          </a:p>
        </p:txBody>
      </p:sp>
    </p:spTree>
    <p:extLst>
      <p:ext uri="{BB962C8B-B14F-4D97-AF65-F5344CB8AC3E}">
        <p14:creationId xmlns:p14="http://schemas.microsoft.com/office/powerpoint/2010/main" xmlns="" val="3037515174"/>
      </p:ext>
    </p:extLst>
  </p:cSld>
  <p:clrMapOvr>
    <a:masterClrMapping/>
  </p:clrMapOvr>
  <p:transition spd="med">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3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263700" y="97890"/>
            <a:ext cx="4946585" cy="584775"/>
          </a:xfrm>
          <a:prstGeom prst="rect">
            <a:avLst/>
          </a:prstGeom>
          <a:solidFill>
            <a:schemeClr val="bg1"/>
          </a:solidFill>
        </p:spPr>
        <p:txBody>
          <a:bodyPr wrap="square" rtlCol="0">
            <a:spAutoFit/>
          </a:bodyPr>
          <a:lstStyle/>
          <a:p>
            <a:r>
              <a:rPr lang="sk-SK" sz="3200" b="1" dirty="0">
                <a:solidFill>
                  <a:srgbClr val="00B0F0"/>
                </a:solidFill>
                <a:latin typeface="Bookman Old Style" pitchFamily="18" charset="0"/>
                <a:ea typeface="Calibri" charset="0"/>
                <a:cs typeface="Calibri" charset="0"/>
              </a:rPr>
              <a:t>OD VOJNY K MIERU</a:t>
            </a:r>
          </a:p>
        </p:txBody>
      </p:sp>
      <p:sp>
        <p:nvSpPr>
          <p:cNvPr id="14" name="Rectangle 13">
            <a:extLst>
              <a:ext uri="{FF2B5EF4-FFF2-40B4-BE49-F238E27FC236}">
                <a16:creationId xmlns:a16="http://schemas.microsoft.com/office/drawing/2014/main" xmlns="" id="{B8F1B6AD-52DC-0642-B824-6AFA325CEC5A}"/>
              </a:ext>
            </a:extLst>
          </p:cNvPr>
          <p:cNvSpPr/>
          <p:nvPr/>
        </p:nvSpPr>
        <p:spPr>
          <a:xfrm rot="16200000">
            <a:off x="8099804" y="5824524"/>
            <a:ext cx="1842171" cy="246221"/>
          </a:xfrm>
          <a:prstGeom prst="rect">
            <a:avLst/>
          </a:prstGeom>
          <a:solidFill>
            <a:schemeClr val="bg1"/>
          </a:solidFill>
        </p:spPr>
        <p:txBody>
          <a:bodyPr wrap="none">
            <a:spAutoFit/>
          </a:bodyPr>
          <a:lstStyle/>
          <a:p>
            <a:r>
              <a:rPr lang="sk-SK" sz="1000" b="1">
                <a:solidFill>
                  <a:srgbClr val="54C5F0"/>
                </a:solidFill>
                <a:latin typeface="Arial" charset="0"/>
                <a:ea typeface="Arial" charset="0"/>
                <a:cs typeface="Arial" charset="0"/>
              </a:rPr>
              <a:t>EURÓPSKY PROJEKT</a:t>
            </a:r>
          </a:p>
        </p:txBody>
      </p:sp>
      <p:cxnSp>
        <p:nvCxnSpPr>
          <p:cNvPr id="15" name="Connecteur droit 14">
            <a:extLst>
              <a:ext uri="{FF2B5EF4-FFF2-40B4-BE49-F238E27FC236}">
                <a16:creationId xmlns:a16="http://schemas.microsoft.com/office/drawing/2014/main" xmlns="" id="{91B57855-4824-AE49-BEAE-90F8AB01427F}"/>
              </a:ext>
            </a:extLst>
          </p:cNvPr>
          <p:cNvCxnSpPr/>
          <p:nvPr/>
        </p:nvCxnSpPr>
        <p:spPr>
          <a:xfrm>
            <a:off x="8897779" y="5015791"/>
            <a:ext cx="253969" cy="0"/>
          </a:xfrm>
          <a:prstGeom prst="line">
            <a:avLst/>
          </a:prstGeom>
          <a:ln w="12700">
            <a:solidFill>
              <a:srgbClr val="54C5F0"/>
            </a:solidFill>
          </a:ln>
        </p:spPr>
        <p:style>
          <a:lnRef idx="1">
            <a:schemeClr val="accent1"/>
          </a:lnRef>
          <a:fillRef idx="0">
            <a:schemeClr val="accent1"/>
          </a:fillRef>
          <a:effectRef idx="0">
            <a:schemeClr val="accent1"/>
          </a:effectRef>
          <a:fontRef idx="minor">
            <a:schemeClr val="tx1"/>
          </a:fontRef>
        </p:style>
      </p:cxnSp>
      <p:sp>
        <p:nvSpPr>
          <p:cNvPr id="3" name="Right Arrow 2"/>
          <p:cNvSpPr/>
          <p:nvPr/>
        </p:nvSpPr>
        <p:spPr>
          <a:xfrm>
            <a:off x="0" y="3859731"/>
            <a:ext cx="8897780" cy="2733574"/>
          </a:xfrm>
          <a:prstGeom prst="rightArrow">
            <a:avLst/>
          </a:prstGeom>
          <a:solidFill>
            <a:srgbClr val="00206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a:off x="622747" y="5695718"/>
            <a:ext cx="821330" cy="276999"/>
          </a:xfrm>
          <a:prstGeom prst="rect">
            <a:avLst/>
          </a:prstGeom>
          <a:noFill/>
        </p:spPr>
        <p:txBody>
          <a:bodyPr wrap="square" rtlCol="0">
            <a:spAutoFit/>
          </a:bodyPr>
          <a:lstStyle/>
          <a:p>
            <a:r>
              <a:rPr lang="sk-SK" sz="1200"/>
              <a:t>1914</a:t>
            </a:r>
          </a:p>
        </p:txBody>
      </p:sp>
      <p:sp>
        <p:nvSpPr>
          <p:cNvPr id="20" name="TextBox 19"/>
          <p:cNvSpPr txBox="1"/>
          <p:nvPr/>
        </p:nvSpPr>
        <p:spPr>
          <a:xfrm>
            <a:off x="2700704" y="5681363"/>
            <a:ext cx="623409" cy="276999"/>
          </a:xfrm>
          <a:prstGeom prst="rect">
            <a:avLst/>
          </a:prstGeom>
          <a:noFill/>
        </p:spPr>
        <p:txBody>
          <a:bodyPr wrap="square" rtlCol="0">
            <a:spAutoFit/>
          </a:bodyPr>
          <a:lstStyle/>
          <a:p>
            <a:r>
              <a:rPr lang="sk-SK" sz="1200"/>
              <a:t>1918</a:t>
            </a:r>
          </a:p>
        </p:txBody>
      </p:sp>
      <p:pic>
        <p:nvPicPr>
          <p:cNvPr id="21" name="Picture 20"/>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4265841" y="4603073"/>
            <a:ext cx="1361028" cy="1049863"/>
          </a:xfrm>
          <a:prstGeom prst="rect">
            <a:avLst/>
          </a:prstGeom>
        </p:spPr>
      </p:pic>
      <p:sp>
        <p:nvSpPr>
          <p:cNvPr id="22" name="TextBox 21"/>
          <p:cNvSpPr txBox="1"/>
          <p:nvPr/>
        </p:nvSpPr>
        <p:spPr>
          <a:xfrm>
            <a:off x="4654932" y="5672385"/>
            <a:ext cx="914400" cy="276999"/>
          </a:xfrm>
          <a:prstGeom prst="rect">
            <a:avLst/>
          </a:prstGeom>
          <a:noFill/>
        </p:spPr>
        <p:txBody>
          <a:bodyPr wrap="square" rtlCol="0">
            <a:spAutoFit/>
          </a:bodyPr>
          <a:lstStyle/>
          <a:p>
            <a:r>
              <a:rPr lang="sk-SK" sz="1200"/>
              <a:t>1939</a:t>
            </a:r>
          </a:p>
        </p:txBody>
      </p:sp>
      <p:pic>
        <p:nvPicPr>
          <p:cNvPr id="23" name="Picture 22"/>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6082877" y="4603073"/>
            <a:ext cx="1444508" cy="1069312"/>
          </a:xfrm>
          <a:prstGeom prst="rect">
            <a:avLst/>
          </a:prstGeom>
        </p:spPr>
      </p:pic>
      <p:sp>
        <p:nvSpPr>
          <p:cNvPr id="24" name="TextBox 23"/>
          <p:cNvSpPr txBox="1"/>
          <p:nvPr/>
        </p:nvSpPr>
        <p:spPr>
          <a:xfrm>
            <a:off x="6544740" y="5667073"/>
            <a:ext cx="734096" cy="276999"/>
          </a:xfrm>
          <a:prstGeom prst="rect">
            <a:avLst/>
          </a:prstGeom>
          <a:noFill/>
        </p:spPr>
        <p:txBody>
          <a:bodyPr wrap="square" rtlCol="0">
            <a:spAutoFit/>
          </a:bodyPr>
          <a:lstStyle/>
          <a:p>
            <a:r>
              <a:rPr lang="sk-SK" sz="1200"/>
              <a:t>1945</a:t>
            </a:r>
          </a:p>
        </p:txBody>
      </p:sp>
      <p:pic>
        <p:nvPicPr>
          <p:cNvPr id="25" name="Picture 24"/>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a:off x="137753" y="4597724"/>
            <a:ext cx="1570445" cy="1092610"/>
          </a:xfrm>
          <a:prstGeom prst="rect">
            <a:avLst/>
          </a:prstGeom>
        </p:spPr>
      </p:pic>
      <p:pic>
        <p:nvPicPr>
          <p:cNvPr id="26" name="Picture 25"/>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2154651" y="4599051"/>
            <a:ext cx="1655182" cy="1053885"/>
          </a:xfrm>
          <a:prstGeom prst="rect">
            <a:avLst/>
          </a:prstGeom>
        </p:spPr>
      </p:pic>
      <p:sp>
        <p:nvSpPr>
          <p:cNvPr id="30" name="Cloud 29"/>
          <p:cNvSpPr/>
          <p:nvPr/>
        </p:nvSpPr>
        <p:spPr>
          <a:xfrm>
            <a:off x="260343" y="1406330"/>
            <a:ext cx="3650142" cy="2199434"/>
          </a:xfrm>
          <a:prstGeom prst="cloud">
            <a:avLst/>
          </a:prstGeom>
          <a:solidFill>
            <a:srgbClr val="00206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1" name="TextBox 30"/>
          <p:cNvSpPr txBox="1"/>
          <p:nvPr/>
        </p:nvSpPr>
        <p:spPr>
          <a:xfrm>
            <a:off x="630990" y="1854837"/>
            <a:ext cx="2889985" cy="1477328"/>
          </a:xfrm>
          <a:prstGeom prst="rect">
            <a:avLst/>
          </a:prstGeom>
          <a:noFill/>
        </p:spPr>
        <p:txBody>
          <a:bodyPr wrap="square" rtlCol="0">
            <a:spAutoFit/>
          </a:bodyPr>
          <a:lstStyle/>
          <a:p>
            <a:pPr marL="285750" indent="-285750">
              <a:buFont typeface="Arial" panose="020B0604020202020204" pitchFamily="34" charset="0"/>
              <a:buChar char="•"/>
            </a:pPr>
            <a:r>
              <a:rPr lang="sk-SK" dirty="0">
                <a:solidFill>
                  <a:schemeClr val="bg1"/>
                </a:solidFill>
                <a:latin typeface="Bookman Old Style" pitchFamily="18" charset="0"/>
              </a:rPr>
              <a:t>Európu po stáročia sužovalo mnoho vojen – z toho dve svetové iba v 20. storočí.</a:t>
            </a:r>
          </a:p>
        </p:txBody>
      </p:sp>
      <p:sp>
        <p:nvSpPr>
          <p:cNvPr id="32" name="Cloud 31"/>
          <p:cNvSpPr/>
          <p:nvPr/>
        </p:nvSpPr>
        <p:spPr>
          <a:xfrm>
            <a:off x="4721650" y="305090"/>
            <a:ext cx="4029565" cy="2428223"/>
          </a:xfrm>
          <a:prstGeom prst="cloud">
            <a:avLst/>
          </a:prstGeom>
          <a:solidFill>
            <a:srgbClr val="00206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TextBox 32"/>
          <p:cNvSpPr txBox="1"/>
          <p:nvPr/>
        </p:nvSpPr>
        <p:spPr>
          <a:xfrm>
            <a:off x="5128611" y="666137"/>
            <a:ext cx="3052293" cy="2031325"/>
          </a:xfrm>
          <a:prstGeom prst="rect">
            <a:avLst/>
          </a:prstGeom>
          <a:noFill/>
        </p:spPr>
        <p:txBody>
          <a:bodyPr wrap="square" rtlCol="0">
            <a:spAutoFit/>
          </a:bodyPr>
          <a:lstStyle/>
          <a:p>
            <a:pPr marL="285750" indent="-285750">
              <a:buFont typeface="Arial" panose="020B0604020202020204" pitchFamily="34" charset="0"/>
              <a:buChar char="•"/>
            </a:pPr>
            <a:r>
              <a:rPr lang="sk-SK" dirty="0">
                <a:solidFill>
                  <a:schemeClr val="bg1"/>
                </a:solidFill>
                <a:latin typeface="Bookman Old Style" pitchFamily="18" charset="0"/>
              </a:rPr>
              <a:t>Mier bol jedným z cieľov, ktoré viedli k vytvoreniu </a:t>
            </a:r>
            <a:r>
              <a:rPr lang="sk-SK" b="1" dirty="0">
                <a:solidFill>
                  <a:schemeClr val="bg1"/>
                </a:solidFill>
                <a:latin typeface="Bookman Old Style" pitchFamily="18" charset="0"/>
              </a:rPr>
              <a:t>Európskej únie</a:t>
            </a:r>
            <a:r>
              <a:rPr lang="sk-SK" dirty="0">
                <a:solidFill>
                  <a:schemeClr val="bg1"/>
                </a:solidFill>
                <a:latin typeface="Bookman Old Style" pitchFamily="18" charset="0"/>
              </a:rPr>
              <a:t>.</a:t>
            </a:r>
          </a:p>
          <a:p>
            <a:pPr marL="285750" indent="-285750">
              <a:buFont typeface="Arial" panose="020B0604020202020204" pitchFamily="34" charset="0"/>
              <a:buChar char="•"/>
            </a:pPr>
            <a:r>
              <a:rPr lang="sk-SK" b="1" dirty="0">
                <a:solidFill>
                  <a:schemeClr val="bg1"/>
                </a:solidFill>
                <a:latin typeface="Bookman Old Style" pitchFamily="18" charset="0"/>
              </a:rPr>
              <a:t>V roku 2012</a:t>
            </a:r>
            <a:r>
              <a:rPr lang="sk-SK" dirty="0">
                <a:solidFill>
                  <a:schemeClr val="bg1"/>
                </a:solidFill>
                <a:latin typeface="Bookman Old Style" pitchFamily="18" charset="0"/>
              </a:rPr>
              <a:t> získala EÚ </a:t>
            </a:r>
            <a:r>
              <a:rPr lang="sk-SK" b="1" dirty="0">
                <a:solidFill>
                  <a:schemeClr val="bg1"/>
                </a:solidFill>
                <a:latin typeface="Bookman Old Style" pitchFamily="18" charset="0"/>
              </a:rPr>
              <a:t>Nobelovu cenu za mier</a:t>
            </a:r>
            <a:r>
              <a:rPr lang="sk-SK" dirty="0" smtClean="0">
                <a:solidFill>
                  <a:schemeClr val="bg1"/>
                </a:solidFill>
                <a:latin typeface="Bookman Old Style" pitchFamily="18" charset="0"/>
              </a:rPr>
              <a:t>.</a:t>
            </a:r>
            <a:endParaRPr lang="sk-SK" dirty="0">
              <a:solidFill>
                <a:schemeClr val="bg1"/>
              </a:solidFill>
              <a:latin typeface="Bookman Old Style" pitchFamily="18" charset="0"/>
            </a:endParaRPr>
          </a:p>
        </p:txBody>
      </p:sp>
      <p:sp>
        <p:nvSpPr>
          <p:cNvPr id="4" name="TextBox 3"/>
          <p:cNvSpPr txBox="1"/>
          <p:nvPr/>
        </p:nvSpPr>
        <p:spPr>
          <a:xfrm>
            <a:off x="7040181" y="4547516"/>
            <a:ext cx="799071" cy="184666"/>
          </a:xfrm>
          <a:prstGeom prst="rect">
            <a:avLst/>
          </a:prstGeom>
          <a:noFill/>
        </p:spPr>
        <p:txBody>
          <a:bodyPr wrap="square" rtlCol="0">
            <a:spAutoFit/>
          </a:bodyPr>
          <a:lstStyle/>
          <a:p>
            <a:r>
              <a:rPr lang="sk-SK" sz="600"/>
              <a:t>© AP - 1945</a:t>
            </a:r>
          </a:p>
        </p:txBody>
      </p:sp>
      <p:sp>
        <p:nvSpPr>
          <p:cNvPr id="5" name="TextBox 4"/>
          <p:cNvSpPr txBox="1"/>
          <p:nvPr/>
        </p:nvSpPr>
        <p:spPr>
          <a:xfrm>
            <a:off x="5128611" y="5505668"/>
            <a:ext cx="655754" cy="184666"/>
          </a:xfrm>
          <a:prstGeom prst="rect">
            <a:avLst/>
          </a:prstGeom>
          <a:noFill/>
        </p:spPr>
        <p:txBody>
          <a:bodyPr wrap="square" rtlCol="0">
            <a:spAutoFit/>
          </a:bodyPr>
          <a:lstStyle/>
          <a:p>
            <a:r>
              <a:rPr lang="sk-SK" sz="600"/>
              <a:t>© AP - 1939</a:t>
            </a:r>
          </a:p>
        </p:txBody>
      </p:sp>
      <p:sp>
        <p:nvSpPr>
          <p:cNvPr id="6" name="TextBox 5"/>
          <p:cNvSpPr txBox="1"/>
          <p:nvPr/>
        </p:nvSpPr>
        <p:spPr>
          <a:xfrm>
            <a:off x="2519973" y="5328670"/>
            <a:ext cx="1745868" cy="276999"/>
          </a:xfrm>
          <a:prstGeom prst="rect">
            <a:avLst/>
          </a:prstGeom>
          <a:noFill/>
        </p:spPr>
        <p:txBody>
          <a:bodyPr wrap="square" rtlCol="0">
            <a:spAutoFit/>
          </a:bodyPr>
          <a:lstStyle/>
          <a:p>
            <a:r>
              <a:rPr lang="sk-SK" sz="600">
                <a:solidFill>
                  <a:schemeClr val="bg1"/>
                </a:solidFill>
              </a:rPr>
              <a:t>© Universität Osnabrück/Historische Bildpostkarten - CC BY-NC-SA 4.0</a:t>
            </a:r>
          </a:p>
        </p:txBody>
      </p:sp>
      <p:sp>
        <p:nvSpPr>
          <p:cNvPr id="7" name="TextBox 6"/>
          <p:cNvSpPr txBox="1"/>
          <p:nvPr/>
        </p:nvSpPr>
        <p:spPr>
          <a:xfrm>
            <a:off x="1204699" y="4547516"/>
            <a:ext cx="617962" cy="184666"/>
          </a:xfrm>
          <a:prstGeom prst="rect">
            <a:avLst/>
          </a:prstGeom>
          <a:noFill/>
        </p:spPr>
        <p:txBody>
          <a:bodyPr wrap="square" rtlCol="0">
            <a:spAutoFit/>
          </a:bodyPr>
          <a:lstStyle/>
          <a:p>
            <a:r>
              <a:rPr lang="sk-SK" sz="600"/>
              <a:t>© AP - 1914</a:t>
            </a:r>
          </a:p>
        </p:txBody>
      </p:sp>
      <p:sp>
        <p:nvSpPr>
          <p:cNvPr id="8" name="TextBox 7"/>
          <p:cNvSpPr txBox="1"/>
          <p:nvPr/>
        </p:nvSpPr>
        <p:spPr>
          <a:xfrm>
            <a:off x="7191063" y="13593"/>
            <a:ext cx="2437031" cy="184666"/>
          </a:xfrm>
          <a:prstGeom prst="rect">
            <a:avLst/>
          </a:prstGeom>
          <a:noFill/>
        </p:spPr>
        <p:txBody>
          <a:bodyPr wrap="square" rtlCol="0">
            <a:spAutoFit/>
          </a:bodyPr>
          <a:lstStyle/>
          <a:p>
            <a:r>
              <a:rPr lang="sk-SK" sz="600">
                <a:solidFill>
                  <a:schemeClr val="bg1"/>
                </a:solidFill>
                <a:hlinkClick r:id="rId8" tooltip="w:en:Creative Commons"/>
              </a:rPr>
              <a:t>© Creative Commons</a:t>
            </a:r>
            <a:r>
              <a:rPr lang="sk-SK" sz="600">
                <a:solidFill>
                  <a:schemeClr val="bg1"/>
                </a:solidFill>
              </a:rPr>
              <a:t> </a:t>
            </a:r>
            <a:r>
              <a:rPr lang="sk-SK" sz="600">
                <a:solidFill>
                  <a:schemeClr val="bg1"/>
                </a:solidFill>
                <a:hlinkClick r:id="rId9"/>
              </a:rPr>
              <a:t>Attribution-Share Alike 2.0 Generic</a:t>
            </a:r>
          </a:p>
        </p:txBody>
      </p:sp>
    </p:spTree>
    <p:extLst>
      <p:ext uri="{BB962C8B-B14F-4D97-AF65-F5344CB8AC3E}">
        <p14:creationId xmlns:p14="http://schemas.microsoft.com/office/powerpoint/2010/main" xmlns="" val="377926773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ppt_w</p:attrName>
                                        </p:attrNameLst>
                                      </p:cBhvr>
                                      <p:tavLst>
                                        <p:tav tm="0" fmla="#ppt_w*sin(2.5*pi*$)">
                                          <p:val>
                                            <p:fltVal val="0"/>
                                          </p:val>
                                        </p:tav>
                                        <p:tav tm="100000">
                                          <p:val>
                                            <p:fltVal val="1"/>
                                          </p:val>
                                        </p:tav>
                                      </p:tavLst>
                                    </p:anim>
                                    <p:anim calcmode="lin" valueType="num">
                                      <p:cBhvr>
                                        <p:cTn id="9" dur="2000" fill="hold"/>
                                        <p:tgtEl>
                                          <p:spTgt spid="2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anim calcmode="lin" valueType="num">
                                      <p:cBhvr>
                                        <p:cTn id="13" dur="2000" fill="hold"/>
                                        <p:tgtEl>
                                          <p:spTgt spid="26"/>
                                        </p:tgtEl>
                                        <p:attrNameLst>
                                          <p:attrName>ppt_w</p:attrName>
                                        </p:attrNameLst>
                                      </p:cBhvr>
                                      <p:tavLst>
                                        <p:tav tm="0" fmla="#ppt_w*sin(2.5*pi*$)">
                                          <p:val>
                                            <p:fltVal val="0"/>
                                          </p:val>
                                        </p:tav>
                                        <p:tav tm="100000">
                                          <p:val>
                                            <p:fltVal val="1"/>
                                          </p:val>
                                        </p:tav>
                                      </p:tavLst>
                                    </p:anim>
                                    <p:anim calcmode="lin" valueType="num">
                                      <p:cBhvr>
                                        <p:cTn id="14" dur="2000" fill="hold"/>
                                        <p:tgtEl>
                                          <p:spTgt spid="2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anim calcmode="lin" valueType="num">
                                      <p:cBhvr>
                                        <p:cTn id="18" dur="2000" fill="hold"/>
                                        <p:tgtEl>
                                          <p:spTgt spid="21"/>
                                        </p:tgtEl>
                                        <p:attrNameLst>
                                          <p:attrName>ppt_w</p:attrName>
                                        </p:attrNameLst>
                                      </p:cBhvr>
                                      <p:tavLst>
                                        <p:tav tm="0" fmla="#ppt_w*sin(2.5*pi*$)">
                                          <p:val>
                                            <p:fltVal val="0"/>
                                          </p:val>
                                        </p:tav>
                                        <p:tav tm="100000">
                                          <p:val>
                                            <p:fltVal val="1"/>
                                          </p:val>
                                        </p:tav>
                                      </p:tavLst>
                                    </p:anim>
                                    <p:anim calcmode="lin" valueType="num">
                                      <p:cBhvr>
                                        <p:cTn id="19" dur="2000" fill="hold"/>
                                        <p:tgtEl>
                                          <p:spTgt spid="21"/>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par>
                                <p:cTn id="25" presetID="6" presetClass="emph" presetSubtype="0" fill="hold" grpId="0" nodeType="withEffect">
                                  <p:stCondLst>
                                    <p:cond delay="0"/>
                                  </p:stCondLst>
                                  <p:childTnLst>
                                    <p:animScale>
                                      <p:cBhvr>
                                        <p:cTn id="26" dur="2000" fill="hold"/>
                                        <p:tgtEl>
                                          <p:spTgt spid="30"/>
                                        </p:tgtEl>
                                      </p:cBhvr>
                                      <p:by x="150000" y="150000"/>
                                    </p:animScale>
                                  </p:childTnLst>
                                </p:cTn>
                              </p:par>
                              <p:par>
                                <p:cTn id="27" presetID="6" presetClass="emph" presetSubtype="0" fill="hold" grpId="0" nodeType="withEffect">
                                  <p:stCondLst>
                                    <p:cond delay="0"/>
                                  </p:stCondLst>
                                  <p:childTnLst>
                                    <p:animScale>
                                      <p:cBhvr>
                                        <p:cTn id="28" dur="2000" fill="hold"/>
                                        <p:tgtEl>
                                          <p:spTgt spid="32"/>
                                        </p:tgtEl>
                                      </p:cBhvr>
                                      <p:by x="150000" y="150000"/>
                                    </p:animScale>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P spid="30" grpId="0" animBg="1"/>
      <p:bldP spid="32" grpId="0" animBg="1"/>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ÖTH CORNELIU"/>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Nadpis 4"/>
          <p:cNvSpPr>
            <a:spLocks noGrp="1"/>
          </p:cNvSpPr>
          <p:nvPr>
            <p:ph type="title"/>
          </p:nvPr>
        </p:nvSpPr>
        <p:spPr>
          <a:solidFill>
            <a:schemeClr val="bg1"/>
          </a:solidFill>
        </p:spPr>
        <p:txBody>
          <a:bodyPr/>
          <a:lstStyle/>
          <a:p>
            <a:r>
              <a:rPr lang="sk-SK" b="1" dirty="0" smtClean="0">
                <a:solidFill>
                  <a:srgbClr val="FF6600"/>
                </a:solidFill>
                <a:latin typeface="Bookman Old Style" pitchFamily="18" charset="0"/>
              </a:rPr>
              <a:t>Európska únia</a:t>
            </a:r>
            <a:endParaRPr lang="cs-CZ" b="1" dirty="0">
              <a:solidFill>
                <a:srgbClr val="FF6600"/>
              </a:solidFill>
              <a:latin typeface="Bookman Old Style" pitchFamily="18" charset="0"/>
            </a:endParaRPr>
          </a:p>
        </p:txBody>
      </p:sp>
      <p:sp>
        <p:nvSpPr>
          <p:cNvPr id="4" name="Zástupný symbol pro obsah 3"/>
          <p:cNvSpPr>
            <a:spLocks noGrp="1"/>
          </p:cNvSpPr>
          <p:nvPr>
            <p:ph idx="1"/>
          </p:nvPr>
        </p:nvSpPr>
        <p:spPr>
          <a:solidFill>
            <a:schemeClr val="bg1"/>
          </a:solidFill>
        </p:spPr>
        <p:txBody>
          <a:bodyPr>
            <a:normAutofit/>
          </a:bodyPr>
          <a:lstStyle/>
          <a:p>
            <a:pPr algn="just">
              <a:lnSpc>
                <a:spcPct val="150000"/>
              </a:lnSpc>
            </a:pPr>
            <a:r>
              <a:rPr lang="sk-SK" b="1" dirty="0" smtClean="0">
                <a:solidFill>
                  <a:srgbClr val="002060"/>
                </a:solidFill>
                <a:latin typeface="Bookman Old Style" pitchFamily="18" charset="0"/>
              </a:rPr>
              <a:t>Európska únia (EÚ) </a:t>
            </a:r>
            <a:r>
              <a:rPr lang="sk-SK" dirty="0" smtClean="0">
                <a:latin typeface="Bookman Old Style" pitchFamily="18" charset="0"/>
              </a:rPr>
              <a:t>je jedinečné medzinárodné spoločenstvo </a:t>
            </a:r>
            <a:r>
              <a:rPr lang="sk-SK" b="1" dirty="0" smtClean="0">
                <a:latin typeface="Bookman Old Style" pitchFamily="18" charset="0"/>
              </a:rPr>
              <a:t>27 členských štátov </a:t>
            </a:r>
            <a:r>
              <a:rPr lang="sk-SK" dirty="0" smtClean="0">
                <a:latin typeface="Bookman Old Style" pitchFamily="18" charset="0"/>
              </a:rPr>
              <a:t>s celkovým počtom </a:t>
            </a:r>
            <a:r>
              <a:rPr lang="sk-SK" b="1" dirty="0" smtClean="0">
                <a:latin typeface="Bookman Old Style" pitchFamily="18" charset="0"/>
              </a:rPr>
              <a:t>496 miliónov obyvateľov</a:t>
            </a:r>
            <a:r>
              <a:rPr lang="sk-SK" dirty="0" smtClean="0">
                <a:latin typeface="Bookman Old Style" pitchFamily="18" charset="0"/>
              </a:rPr>
              <a:t>.</a:t>
            </a:r>
          </a:p>
          <a:p>
            <a:pPr algn="just">
              <a:lnSpc>
                <a:spcPct val="150000"/>
              </a:lnSpc>
            </a:pPr>
            <a:r>
              <a:rPr lang="sk-SK" dirty="0" smtClean="0">
                <a:latin typeface="Bookman Old Style" pitchFamily="18" charset="0"/>
              </a:rPr>
              <a:t>Štáty EÚ spoločne </a:t>
            </a:r>
            <a:r>
              <a:rPr lang="sk-SK" b="1" dirty="0" smtClean="0">
                <a:latin typeface="Bookman Old Style" pitchFamily="18" charset="0"/>
              </a:rPr>
              <a:t>rozhodujú o rôznych hospodárskych a ekonomických otázkach</a:t>
            </a:r>
            <a:r>
              <a:rPr lang="sk-SK" dirty="0" smtClean="0">
                <a:latin typeface="Bookman Old Style" pitchFamily="18" charset="0"/>
              </a:rPr>
              <a:t>, spoločne </a:t>
            </a:r>
            <a:r>
              <a:rPr lang="sk-SK" b="1" dirty="0" smtClean="0">
                <a:latin typeface="Bookman Old Style" pitchFamily="18" charset="0"/>
              </a:rPr>
              <a:t>ochraňujú životné prostredie</a:t>
            </a:r>
            <a:r>
              <a:rPr lang="sk-SK" dirty="0" smtClean="0">
                <a:latin typeface="Bookman Old Style" pitchFamily="18" charset="0"/>
              </a:rPr>
              <a:t>, </a:t>
            </a:r>
            <a:r>
              <a:rPr lang="sk-SK" b="1" dirty="0" smtClean="0">
                <a:latin typeface="Bookman Old Style" pitchFamily="18" charset="0"/>
              </a:rPr>
              <a:t>bezpečnosť krajín </a:t>
            </a:r>
            <a:r>
              <a:rPr lang="sk-SK" dirty="0" smtClean="0">
                <a:latin typeface="Bookman Old Style" pitchFamily="18" charset="0"/>
              </a:rPr>
              <a:t>a </a:t>
            </a:r>
            <a:r>
              <a:rPr lang="sk-SK" b="1" dirty="0" smtClean="0">
                <a:latin typeface="Bookman Old Style" pitchFamily="18" charset="0"/>
              </a:rPr>
              <a:t>ľudské práva v Európe</a:t>
            </a:r>
            <a:r>
              <a:rPr lang="cs-CZ" b="1" dirty="0" smtClean="0">
                <a:latin typeface="Bookman Old Style" pitchFamily="18" charset="0"/>
              </a:rPr>
              <a:t>.</a:t>
            </a:r>
            <a:endParaRPr lang="sk-SK" b="1" dirty="0" smtClean="0">
              <a:latin typeface="Bookman Old Style" pitchFamily="18" charset="0"/>
            </a:endParaRPr>
          </a:p>
        </p:txBody>
      </p:sp>
    </p:spTree>
  </p:cSld>
  <p:clrMapOvr>
    <a:masterClrMapping/>
  </p:clrMapOvr>
  <p:transition spd="med">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ÖTH CORNELIU"/>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Nadpis 4"/>
          <p:cNvSpPr>
            <a:spLocks noGrp="1"/>
          </p:cNvSpPr>
          <p:nvPr>
            <p:ph type="title"/>
          </p:nvPr>
        </p:nvSpPr>
        <p:spPr>
          <a:solidFill>
            <a:schemeClr val="bg1"/>
          </a:solidFill>
        </p:spPr>
        <p:txBody>
          <a:bodyPr/>
          <a:lstStyle/>
          <a:p>
            <a:r>
              <a:rPr lang="sk-SK" b="1" dirty="0" smtClean="0">
                <a:solidFill>
                  <a:srgbClr val="FF6600"/>
                </a:solidFill>
                <a:latin typeface="Bookman Old Style" pitchFamily="18" charset="0"/>
              </a:rPr>
              <a:t>Členské štáty EÚ</a:t>
            </a:r>
            <a:endParaRPr lang="cs-CZ" b="1" dirty="0">
              <a:solidFill>
                <a:srgbClr val="FF6600"/>
              </a:solidFill>
              <a:latin typeface="Bookman Old Style" pitchFamily="18" charset="0"/>
            </a:endParaRPr>
          </a:p>
        </p:txBody>
      </p:sp>
      <p:sp>
        <p:nvSpPr>
          <p:cNvPr id="4" name="Zástupný symbol pro obsah 3"/>
          <p:cNvSpPr>
            <a:spLocks noGrp="1"/>
          </p:cNvSpPr>
          <p:nvPr>
            <p:ph sz="half" idx="1"/>
          </p:nvPr>
        </p:nvSpPr>
        <p:spPr>
          <a:solidFill>
            <a:schemeClr val="bg1"/>
          </a:solidFill>
        </p:spPr>
        <p:txBody>
          <a:bodyPr>
            <a:normAutofit/>
          </a:bodyPr>
          <a:lstStyle/>
          <a:p>
            <a:pPr algn="just">
              <a:lnSpc>
                <a:spcPct val="150000"/>
              </a:lnSpc>
            </a:pPr>
            <a:r>
              <a:rPr lang="sk-SK" b="1" dirty="0" smtClean="0">
                <a:latin typeface="Bookman Old Style" pitchFamily="18" charset="0"/>
              </a:rPr>
              <a:t>Belgicko</a:t>
            </a:r>
          </a:p>
          <a:p>
            <a:pPr algn="just">
              <a:lnSpc>
                <a:spcPct val="150000"/>
              </a:lnSpc>
            </a:pPr>
            <a:r>
              <a:rPr lang="sk-SK" b="1" dirty="0" smtClean="0">
                <a:latin typeface="Bookman Old Style" pitchFamily="18" charset="0"/>
              </a:rPr>
              <a:t>Bulharsko</a:t>
            </a:r>
          </a:p>
          <a:p>
            <a:pPr algn="just">
              <a:lnSpc>
                <a:spcPct val="150000"/>
              </a:lnSpc>
            </a:pPr>
            <a:r>
              <a:rPr lang="sk-SK" b="1" dirty="0" smtClean="0">
                <a:latin typeface="Bookman Old Style" pitchFamily="18" charset="0"/>
              </a:rPr>
              <a:t>Česko</a:t>
            </a:r>
          </a:p>
          <a:p>
            <a:pPr algn="just">
              <a:lnSpc>
                <a:spcPct val="150000"/>
              </a:lnSpc>
            </a:pPr>
            <a:r>
              <a:rPr lang="sk-SK" b="1" dirty="0" smtClean="0">
                <a:latin typeface="Bookman Old Style" pitchFamily="18" charset="0"/>
              </a:rPr>
              <a:t>Chorvátsko</a:t>
            </a:r>
          </a:p>
          <a:p>
            <a:pPr algn="just">
              <a:lnSpc>
                <a:spcPct val="150000"/>
              </a:lnSpc>
            </a:pPr>
            <a:r>
              <a:rPr lang="sk-SK" b="1" dirty="0" smtClean="0">
                <a:latin typeface="Bookman Old Style" pitchFamily="18" charset="0"/>
              </a:rPr>
              <a:t>Cyprus </a:t>
            </a:r>
          </a:p>
          <a:p>
            <a:pPr algn="just">
              <a:lnSpc>
                <a:spcPct val="150000"/>
              </a:lnSpc>
            </a:pPr>
            <a:r>
              <a:rPr lang="sk-SK" b="1" dirty="0" smtClean="0">
                <a:latin typeface="Bookman Old Style" pitchFamily="18" charset="0"/>
              </a:rPr>
              <a:t>Dánsko</a:t>
            </a:r>
          </a:p>
          <a:p>
            <a:pPr algn="just">
              <a:lnSpc>
                <a:spcPct val="150000"/>
              </a:lnSpc>
            </a:pPr>
            <a:r>
              <a:rPr lang="sk-SK" b="1" dirty="0" smtClean="0">
                <a:latin typeface="Bookman Old Style" pitchFamily="18" charset="0"/>
              </a:rPr>
              <a:t>Estónsko</a:t>
            </a:r>
          </a:p>
        </p:txBody>
      </p:sp>
      <p:sp>
        <p:nvSpPr>
          <p:cNvPr id="12" name="Zástupný symbol pro obsah 11"/>
          <p:cNvSpPr>
            <a:spLocks noGrp="1"/>
          </p:cNvSpPr>
          <p:nvPr>
            <p:ph sz="half" idx="2"/>
          </p:nvPr>
        </p:nvSpPr>
        <p:spPr>
          <a:solidFill>
            <a:schemeClr val="bg1"/>
          </a:solidFill>
        </p:spPr>
        <p:txBody>
          <a:bodyPr/>
          <a:lstStyle/>
          <a:p>
            <a:pPr>
              <a:lnSpc>
                <a:spcPct val="150000"/>
              </a:lnSpc>
            </a:pPr>
            <a:r>
              <a:rPr lang="sk-SK" b="1" dirty="0" smtClean="0">
                <a:latin typeface="Bookman Old Style" pitchFamily="18" charset="0"/>
              </a:rPr>
              <a:t>Fínsko</a:t>
            </a:r>
          </a:p>
          <a:p>
            <a:pPr>
              <a:lnSpc>
                <a:spcPct val="150000"/>
              </a:lnSpc>
            </a:pPr>
            <a:r>
              <a:rPr lang="sk-SK" b="1" dirty="0" smtClean="0">
                <a:latin typeface="Bookman Old Style" pitchFamily="18" charset="0"/>
              </a:rPr>
              <a:t>Francúzsko</a:t>
            </a:r>
          </a:p>
          <a:p>
            <a:pPr>
              <a:lnSpc>
                <a:spcPct val="150000"/>
              </a:lnSpc>
            </a:pPr>
            <a:r>
              <a:rPr lang="sk-SK" b="1" dirty="0" smtClean="0">
                <a:latin typeface="Bookman Old Style" pitchFamily="18" charset="0"/>
              </a:rPr>
              <a:t>Grécko</a:t>
            </a:r>
          </a:p>
          <a:p>
            <a:pPr>
              <a:lnSpc>
                <a:spcPct val="150000"/>
              </a:lnSpc>
            </a:pPr>
            <a:r>
              <a:rPr lang="sk-SK" b="1" dirty="0" smtClean="0">
                <a:latin typeface="Bookman Old Style" pitchFamily="18" charset="0"/>
              </a:rPr>
              <a:t>Holandsko</a:t>
            </a:r>
          </a:p>
          <a:p>
            <a:pPr>
              <a:lnSpc>
                <a:spcPct val="150000"/>
              </a:lnSpc>
            </a:pPr>
            <a:r>
              <a:rPr lang="sk-SK" b="1" dirty="0" smtClean="0">
                <a:latin typeface="Bookman Old Style" pitchFamily="18" charset="0"/>
              </a:rPr>
              <a:t>Írsko</a:t>
            </a:r>
          </a:p>
          <a:p>
            <a:pPr>
              <a:lnSpc>
                <a:spcPct val="150000"/>
              </a:lnSpc>
            </a:pPr>
            <a:r>
              <a:rPr lang="sk-SK" b="1" dirty="0" smtClean="0">
                <a:latin typeface="Bookman Old Style" pitchFamily="18" charset="0"/>
              </a:rPr>
              <a:t>Litva</a:t>
            </a:r>
          </a:p>
          <a:p>
            <a:pPr>
              <a:lnSpc>
                <a:spcPct val="150000"/>
              </a:lnSpc>
            </a:pPr>
            <a:r>
              <a:rPr lang="sk-SK" b="1" dirty="0" smtClean="0">
                <a:latin typeface="Bookman Old Style" pitchFamily="18" charset="0"/>
              </a:rPr>
              <a:t>Lotyšsko </a:t>
            </a:r>
          </a:p>
          <a:p>
            <a:pPr>
              <a:lnSpc>
                <a:spcPct val="150000"/>
              </a:lnSpc>
            </a:pPr>
            <a:endParaRPr lang="sk-SK" b="1" dirty="0" smtClean="0">
              <a:latin typeface="Bookman Old Style" pitchFamily="18" charset="0"/>
            </a:endParaRPr>
          </a:p>
          <a:p>
            <a:endParaRPr lang="sk-SK" b="1" dirty="0" smtClean="0">
              <a:latin typeface="Bookman Old Style" pitchFamily="18" charset="0"/>
            </a:endParaRPr>
          </a:p>
          <a:p>
            <a:endParaRPr lang="sk-SK" b="1" dirty="0" smtClean="0">
              <a:latin typeface="Bookman Old Style" pitchFamily="18" charset="0"/>
            </a:endParaRPr>
          </a:p>
          <a:p>
            <a:endParaRPr lang="cs-CZ" dirty="0"/>
          </a:p>
        </p:txBody>
      </p:sp>
      <p:pic>
        <p:nvPicPr>
          <p:cNvPr id="78850" name="Picture 2" descr="Vlajka Belgicka"/>
          <p:cNvPicPr>
            <a:picLocks noChangeAspect="1" noChangeArrowheads="1"/>
          </p:cNvPicPr>
          <p:nvPr/>
        </p:nvPicPr>
        <p:blipFill>
          <a:blip r:embed="rId3"/>
          <a:srcRect/>
          <a:stretch>
            <a:fillRect/>
          </a:stretch>
        </p:blipFill>
        <p:spPr bwMode="auto">
          <a:xfrm>
            <a:off x="2164080" y="1825625"/>
            <a:ext cx="800160" cy="5231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8852" name="Picture 4" descr="Vlajka Bulharska"/>
          <p:cNvPicPr>
            <a:picLocks noChangeAspect="1" noChangeArrowheads="1"/>
          </p:cNvPicPr>
          <p:nvPr/>
        </p:nvPicPr>
        <p:blipFill>
          <a:blip r:embed="rId4"/>
          <a:srcRect/>
          <a:stretch>
            <a:fillRect/>
          </a:stretch>
        </p:blipFill>
        <p:spPr bwMode="auto">
          <a:xfrm>
            <a:off x="2468939" y="2348806"/>
            <a:ext cx="731462" cy="4782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8854" name="Picture 6" descr="Vlajka Českej republiky"/>
          <p:cNvPicPr>
            <a:picLocks noChangeAspect="1" noChangeArrowheads="1"/>
          </p:cNvPicPr>
          <p:nvPr/>
        </p:nvPicPr>
        <p:blipFill>
          <a:blip r:embed="rId5"/>
          <a:srcRect/>
          <a:stretch>
            <a:fillRect/>
          </a:stretch>
        </p:blipFill>
        <p:spPr bwMode="auto">
          <a:xfrm>
            <a:off x="1805622" y="2971972"/>
            <a:ext cx="716915" cy="468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8856" name="Picture 8" descr="Vlajka Chorvátska"/>
          <p:cNvPicPr>
            <a:picLocks noChangeAspect="1" noChangeArrowheads="1"/>
          </p:cNvPicPr>
          <p:nvPr/>
        </p:nvPicPr>
        <p:blipFill>
          <a:blip r:embed="rId6"/>
          <a:srcRect/>
          <a:stretch>
            <a:fillRect/>
          </a:stretch>
        </p:blipFill>
        <p:spPr bwMode="auto">
          <a:xfrm>
            <a:off x="2522537" y="3440724"/>
            <a:ext cx="774065" cy="5061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8858" name="Picture 10" descr="Vlajka Cypru"/>
          <p:cNvPicPr>
            <a:picLocks noChangeAspect="1" noChangeArrowheads="1"/>
          </p:cNvPicPr>
          <p:nvPr/>
        </p:nvPicPr>
        <p:blipFill>
          <a:blip r:embed="rId7"/>
          <a:srcRect/>
          <a:stretch>
            <a:fillRect/>
          </a:stretch>
        </p:blipFill>
        <p:spPr bwMode="auto">
          <a:xfrm>
            <a:off x="2068859" y="4208433"/>
            <a:ext cx="800159" cy="5231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8860" name="Picture 12" descr="Vlajka Dánska"/>
          <p:cNvPicPr>
            <a:picLocks noChangeAspect="1" noChangeArrowheads="1"/>
          </p:cNvPicPr>
          <p:nvPr/>
        </p:nvPicPr>
        <p:blipFill>
          <a:blip r:embed="rId8"/>
          <a:srcRect/>
          <a:stretch>
            <a:fillRect/>
          </a:stretch>
        </p:blipFill>
        <p:spPr bwMode="auto">
          <a:xfrm>
            <a:off x="2068859" y="4731614"/>
            <a:ext cx="747395" cy="4886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8862" name="Picture 14" descr="Vlajka Estónska"/>
          <p:cNvPicPr>
            <a:picLocks noChangeAspect="1" noChangeArrowheads="1"/>
          </p:cNvPicPr>
          <p:nvPr/>
        </p:nvPicPr>
        <p:blipFill>
          <a:blip r:embed="rId9"/>
          <a:srcRect/>
          <a:stretch>
            <a:fillRect/>
          </a:stretch>
        </p:blipFill>
        <p:spPr bwMode="auto">
          <a:xfrm>
            <a:off x="2277805" y="5444706"/>
            <a:ext cx="686435" cy="4488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8864" name="Picture 16" descr="Vlajka Fínska"/>
          <p:cNvPicPr>
            <a:picLocks noChangeAspect="1" noChangeArrowheads="1"/>
          </p:cNvPicPr>
          <p:nvPr/>
        </p:nvPicPr>
        <p:blipFill>
          <a:blip r:embed="rId10"/>
          <a:srcRect/>
          <a:stretch>
            <a:fillRect/>
          </a:stretch>
        </p:blipFill>
        <p:spPr bwMode="auto">
          <a:xfrm>
            <a:off x="5973445" y="1895710"/>
            <a:ext cx="692970" cy="4530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8866" name="Picture 18" descr="Vlajka Francúzska"/>
          <p:cNvPicPr>
            <a:picLocks noChangeAspect="1" noChangeArrowheads="1"/>
          </p:cNvPicPr>
          <p:nvPr/>
        </p:nvPicPr>
        <p:blipFill>
          <a:blip r:embed="rId11"/>
          <a:srcRect/>
          <a:stretch>
            <a:fillRect/>
          </a:stretch>
        </p:blipFill>
        <p:spPr bwMode="auto">
          <a:xfrm>
            <a:off x="6666415" y="2400400"/>
            <a:ext cx="652554" cy="4266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8868" name="Picture 20" descr="Vlajka Grécka"/>
          <p:cNvPicPr>
            <a:picLocks noChangeAspect="1" noChangeArrowheads="1"/>
          </p:cNvPicPr>
          <p:nvPr/>
        </p:nvPicPr>
        <p:blipFill>
          <a:blip r:embed="rId12"/>
          <a:srcRect/>
          <a:stretch>
            <a:fillRect/>
          </a:stretch>
        </p:blipFill>
        <p:spPr bwMode="auto">
          <a:xfrm>
            <a:off x="5995220" y="3001866"/>
            <a:ext cx="671195" cy="4388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8870" name="Picture 22" descr="Vlajka Holandska"/>
          <p:cNvPicPr>
            <a:picLocks noChangeAspect="1" noChangeArrowheads="1"/>
          </p:cNvPicPr>
          <p:nvPr/>
        </p:nvPicPr>
        <p:blipFill>
          <a:blip r:embed="rId13"/>
          <a:srcRect/>
          <a:stretch>
            <a:fillRect/>
          </a:stretch>
        </p:blipFill>
        <p:spPr bwMode="auto">
          <a:xfrm>
            <a:off x="6651583" y="3728659"/>
            <a:ext cx="667385" cy="4363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8872" name="Picture 24" descr="Vlajka Litvy"/>
          <p:cNvPicPr>
            <a:picLocks noChangeAspect="1" noChangeArrowheads="1"/>
          </p:cNvPicPr>
          <p:nvPr/>
        </p:nvPicPr>
        <p:blipFill>
          <a:blip r:embed="rId14"/>
          <a:srcRect/>
          <a:stretch>
            <a:fillRect/>
          </a:stretch>
        </p:blipFill>
        <p:spPr bwMode="auto">
          <a:xfrm>
            <a:off x="5874343" y="4712100"/>
            <a:ext cx="777240" cy="5081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8874" name="Picture 26" descr="Vlajka Írska"/>
          <p:cNvPicPr>
            <a:picLocks noChangeAspect="1" noChangeArrowheads="1"/>
          </p:cNvPicPr>
          <p:nvPr/>
        </p:nvPicPr>
        <p:blipFill>
          <a:blip r:embed="rId15"/>
          <a:srcRect/>
          <a:stretch>
            <a:fillRect/>
          </a:stretch>
        </p:blipFill>
        <p:spPr bwMode="auto">
          <a:xfrm>
            <a:off x="5896101" y="4208433"/>
            <a:ext cx="770314" cy="5036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8876" name="Picture 28" descr="Vlajka Lotyšska"/>
          <p:cNvPicPr>
            <a:picLocks noChangeAspect="1" noChangeArrowheads="1"/>
          </p:cNvPicPr>
          <p:nvPr/>
        </p:nvPicPr>
        <p:blipFill>
          <a:blip r:embed="rId16"/>
          <a:srcRect/>
          <a:stretch>
            <a:fillRect/>
          </a:stretch>
        </p:blipFill>
        <p:spPr bwMode="auto">
          <a:xfrm>
            <a:off x="6237087" y="5351496"/>
            <a:ext cx="828992" cy="5420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med">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ÖTH CORNELIU"/>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Nadpis 4"/>
          <p:cNvSpPr>
            <a:spLocks noGrp="1"/>
          </p:cNvSpPr>
          <p:nvPr>
            <p:ph type="title"/>
          </p:nvPr>
        </p:nvSpPr>
        <p:spPr>
          <a:solidFill>
            <a:schemeClr val="bg1"/>
          </a:solidFill>
        </p:spPr>
        <p:txBody>
          <a:bodyPr/>
          <a:lstStyle/>
          <a:p>
            <a:r>
              <a:rPr lang="sk-SK" b="1" dirty="0" smtClean="0">
                <a:solidFill>
                  <a:srgbClr val="FF6600"/>
                </a:solidFill>
                <a:latin typeface="Bookman Old Style" pitchFamily="18" charset="0"/>
              </a:rPr>
              <a:t>Členské štáty EÚ</a:t>
            </a:r>
            <a:endParaRPr lang="cs-CZ" b="1" dirty="0">
              <a:solidFill>
                <a:srgbClr val="FF6600"/>
              </a:solidFill>
              <a:latin typeface="Bookman Old Style" pitchFamily="18" charset="0"/>
            </a:endParaRPr>
          </a:p>
        </p:txBody>
      </p:sp>
      <p:sp>
        <p:nvSpPr>
          <p:cNvPr id="4" name="Zástupný symbol pro obsah 3"/>
          <p:cNvSpPr>
            <a:spLocks noGrp="1"/>
          </p:cNvSpPr>
          <p:nvPr>
            <p:ph sz="half" idx="1"/>
          </p:nvPr>
        </p:nvSpPr>
        <p:spPr>
          <a:solidFill>
            <a:schemeClr val="bg1"/>
          </a:solidFill>
        </p:spPr>
        <p:txBody>
          <a:bodyPr>
            <a:normAutofit/>
          </a:bodyPr>
          <a:lstStyle/>
          <a:p>
            <a:pPr algn="just">
              <a:lnSpc>
                <a:spcPct val="150000"/>
              </a:lnSpc>
            </a:pPr>
            <a:r>
              <a:rPr lang="sk-SK" b="1" dirty="0" smtClean="0">
                <a:latin typeface="Bookman Old Style" pitchFamily="18" charset="0"/>
              </a:rPr>
              <a:t>Luxembursko</a:t>
            </a:r>
          </a:p>
          <a:p>
            <a:pPr algn="just">
              <a:lnSpc>
                <a:spcPct val="150000"/>
              </a:lnSpc>
            </a:pPr>
            <a:r>
              <a:rPr lang="sk-SK" b="1" dirty="0" smtClean="0">
                <a:latin typeface="Bookman Old Style" pitchFamily="18" charset="0"/>
              </a:rPr>
              <a:t>Maďarsko </a:t>
            </a:r>
          </a:p>
          <a:p>
            <a:pPr algn="just">
              <a:lnSpc>
                <a:spcPct val="150000"/>
              </a:lnSpc>
            </a:pPr>
            <a:r>
              <a:rPr lang="sk-SK" b="1" dirty="0" smtClean="0">
                <a:latin typeface="Bookman Old Style" pitchFamily="18" charset="0"/>
              </a:rPr>
              <a:t>Malta </a:t>
            </a:r>
          </a:p>
          <a:p>
            <a:pPr algn="just">
              <a:lnSpc>
                <a:spcPct val="150000"/>
              </a:lnSpc>
            </a:pPr>
            <a:r>
              <a:rPr lang="sk-SK" b="1" dirty="0" smtClean="0">
                <a:latin typeface="Bookman Old Style" pitchFamily="18" charset="0"/>
              </a:rPr>
              <a:t>Nemecko</a:t>
            </a:r>
          </a:p>
          <a:p>
            <a:pPr algn="just">
              <a:lnSpc>
                <a:spcPct val="150000"/>
              </a:lnSpc>
            </a:pPr>
            <a:r>
              <a:rPr lang="sk-SK" b="1" dirty="0" smtClean="0">
                <a:latin typeface="Bookman Old Style" pitchFamily="18" charset="0"/>
              </a:rPr>
              <a:t>Poľsko</a:t>
            </a:r>
          </a:p>
          <a:p>
            <a:pPr algn="just">
              <a:lnSpc>
                <a:spcPct val="150000"/>
              </a:lnSpc>
            </a:pPr>
            <a:r>
              <a:rPr lang="sk-SK" b="1" dirty="0" smtClean="0">
                <a:latin typeface="Bookman Old Style" pitchFamily="18" charset="0"/>
              </a:rPr>
              <a:t>Portugalsko </a:t>
            </a:r>
          </a:p>
          <a:p>
            <a:pPr algn="just">
              <a:lnSpc>
                <a:spcPct val="150000"/>
              </a:lnSpc>
            </a:pPr>
            <a:r>
              <a:rPr lang="sk-SK" b="1" dirty="0" smtClean="0">
                <a:latin typeface="Bookman Old Style" pitchFamily="18" charset="0"/>
              </a:rPr>
              <a:t>Rakúsko </a:t>
            </a:r>
          </a:p>
        </p:txBody>
      </p:sp>
      <p:sp>
        <p:nvSpPr>
          <p:cNvPr id="12" name="Zástupný symbol pro obsah 11"/>
          <p:cNvSpPr>
            <a:spLocks noGrp="1"/>
          </p:cNvSpPr>
          <p:nvPr>
            <p:ph sz="half" idx="2"/>
          </p:nvPr>
        </p:nvSpPr>
        <p:spPr>
          <a:solidFill>
            <a:schemeClr val="bg1"/>
          </a:solidFill>
        </p:spPr>
        <p:txBody>
          <a:bodyPr/>
          <a:lstStyle/>
          <a:p>
            <a:pPr>
              <a:lnSpc>
                <a:spcPct val="150000"/>
              </a:lnSpc>
            </a:pPr>
            <a:r>
              <a:rPr lang="sk-SK" b="1" dirty="0" smtClean="0">
                <a:latin typeface="Bookman Old Style" pitchFamily="18" charset="0"/>
              </a:rPr>
              <a:t>Rumunsko</a:t>
            </a:r>
          </a:p>
          <a:p>
            <a:pPr>
              <a:lnSpc>
                <a:spcPct val="150000"/>
              </a:lnSpc>
            </a:pPr>
            <a:r>
              <a:rPr lang="sk-SK" b="1" dirty="0" smtClean="0">
                <a:latin typeface="Bookman Old Style" pitchFamily="18" charset="0"/>
              </a:rPr>
              <a:t>Slovensko</a:t>
            </a:r>
          </a:p>
          <a:p>
            <a:pPr>
              <a:lnSpc>
                <a:spcPct val="150000"/>
              </a:lnSpc>
            </a:pPr>
            <a:r>
              <a:rPr lang="sk-SK" b="1" dirty="0" smtClean="0">
                <a:latin typeface="Bookman Old Style" pitchFamily="18" charset="0"/>
              </a:rPr>
              <a:t>Slovinsko</a:t>
            </a:r>
          </a:p>
          <a:p>
            <a:pPr>
              <a:lnSpc>
                <a:spcPct val="150000"/>
              </a:lnSpc>
            </a:pPr>
            <a:r>
              <a:rPr lang="sk-SK" b="1" dirty="0" smtClean="0">
                <a:latin typeface="Bookman Old Style" pitchFamily="18" charset="0"/>
              </a:rPr>
              <a:t>Španielsko</a:t>
            </a:r>
          </a:p>
          <a:p>
            <a:pPr>
              <a:lnSpc>
                <a:spcPct val="150000"/>
              </a:lnSpc>
            </a:pPr>
            <a:r>
              <a:rPr lang="sk-SK" b="1" dirty="0" smtClean="0">
                <a:latin typeface="Bookman Old Style" pitchFamily="18" charset="0"/>
              </a:rPr>
              <a:t>Švédsko </a:t>
            </a:r>
          </a:p>
          <a:p>
            <a:pPr>
              <a:lnSpc>
                <a:spcPct val="150000"/>
              </a:lnSpc>
            </a:pPr>
            <a:r>
              <a:rPr lang="sk-SK" b="1" dirty="0" smtClean="0">
                <a:latin typeface="Bookman Old Style" pitchFamily="18" charset="0"/>
              </a:rPr>
              <a:t>Taliansko </a:t>
            </a:r>
          </a:p>
          <a:p>
            <a:pPr>
              <a:lnSpc>
                <a:spcPct val="150000"/>
              </a:lnSpc>
            </a:pPr>
            <a:endParaRPr lang="sk-SK" b="1" dirty="0" smtClean="0">
              <a:latin typeface="Bookman Old Style" pitchFamily="18" charset="0"/>
            </a:endParaRPr>
          </a:p>
          <a:p>
            <a:endParaRPr lang="sk-SK" b="1" dirty="0" smtClean="0">
              <a:latin typeface="Bookman Old Style" pitchFamily="18" charset="0"/>
            </a:endParaRPr>
          </a:p>
          <a:p>
            <a:endParaRPr lang="sk-SK" b="1" dirty="0" smtClean="0">
              <a:latin typeface="Bookman Old Style" pitchFamily="18" charset="0"/>
            </a:endParaRPr>
          </a:p>
          <a:p>
            <a:endParaRPr lang="cs-CZ" dirty="0"/>
          </a:p>
        </p:txBody>
      </p:sp>
      <p:pic>
        <p:nvPicPr>
          <p:cNvPr id="80898" name="Picture 2" descr="Luxemburská vlajka"/>
          <p:cNvPicPr>
            <a:picLocks noChangeAspect="1" noChangeArrowheads="1"/>
          </p:cNvPicPr>
          <p:nvPr/>
        </p:nvPicPr>
        <p:blipFill>
          <a:blip r:embed="rId3"/>
          <a:srcRect/>
          <a:stretch>
            <a:fillRect/>
          </a:stretch>
        </p:blipFill>
        <p:spPr bwMode="auto">
          <a:xfrm>
            <a:off x="2974887" y="1895710"/>
            <a:ext cx="700405" cy="4579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0900" name="Picture 4" descr="Vlajka Maďarska"/>
          <p:cNvPicPr>
            <a:picLocks noChangeAspect="1" noChangeArrowheads="1"/>
          </p:cNvPicPr>
          <p:nvPr/>
        </p:nvPicPr>
        <p:blipFill>
          <a:blip r:embed="rId4"/>
          <a:srcRect/>
          <a:stretch>
            <a:fillRect/>
          </a:stretch>
        </p:blipFill>
        <p:spPr bwMode="auto">
          <a:xfrm>
            <a:off x="2299189" y="2400400"/>
            <a:ext cx="675698" cy="4418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0902" name="Picture 6" descr="Vlajka Malty"/>
          <p:cNvPicPr>
            <a:picLocks noChangeAspect="1" noChangeArrowheads="1"/>
          </p:cNvPicPr>
          <p:nvPr/>
        </p:nvPicPr>
        <p:blipFill>
          <a:blip r:embed="rId5"/>
          <a:srcRect/>
          <a:stretch>
            <a:fillRect/>
          </a:stretch>
        </p:blipFill>
        <p:spPr bwMode="auto">
          <a:xfrm>
            <a:off x="1961340" y="2998921"/>
            <a:ext cx="675698" cy="4418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0904" name="Picture 8" descr="Vlajka Nemecka"/>
          <p:cNvPicPr>
            <a:picLocks noChangeAspect="1" noChangeArrowheads="1"/>
          </p:cNvPicPr>
          <p:nvPr/>
        </p:nvPicPr>
        <p:blipFill>
          <a:blip r:embed="rId6"/>
          <a:srcRect/>
          <a:stretch>
            <a:fillRect/>
          </a:stretch>
        </p:blipFill>
        <p:spPr bwMode="auto">
          <a:xfrm>
            <a:off x="2299189" y="3440724"/>
            <a:ext cx="833148" cy="5447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0906" name="Picture 10" descr="Vlajka Poľska"/>
          <p:cNvPicPr>
            <a:picLocks noChangeAspect="1" noChangeArrowheads="1"/>
          </p:cNvPicPr>
          <p:nvPr/>
        </p:nvPicPr>
        <p:blipFill>
          <a:blip r:embed="rId7"/>
          <a:srcRect/>
          <a:stretch>
            <a:fillRect/>
          </a:stretch>
        </p:blipFill>
        <p:spPr bwMode="auto">
          <a:xfrm>
            <a:off x="1936402" y="4208433"/>
            <a:ext cx="725574" cy="4744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0908" name="Picture 12" descr="Vlajka Portugalska"/>
          <p:cNvPicPr>
            <a:picLocks noChangeAspect="1" noChangeArrowheads="1"/>
          </p:cNvPicPr>
          <p:nvPr/>
        </p:nvPicPr>
        <p:blipFill>
          <a:blip r:embed="rId8"/>
          <a:srcRect/>
          <a:stretch>
            <a:fillRect/>
          </a:stretch>
        </p:blipFill>
        <p:spPr bwMode="auto">
          <a:xfrm>
            <a:off x="2628725" y="4767622"/>
            <a:ext cx="692323" cy="4526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0910" name="Picture 14" descr="Vlajka Rakúska"/>
          <p:cNvPicPr>
            <a:picLocks noChangeAspect="1" noChangeArrowheads="1"/>
          </p:cNvPicPr>
          <p:nvPr/>
        </p:nvPicPr>
        <p:blipFill>
          <a:blip r:embed="rId9"/>
          <a:srcRect/>
          <a:stretch>
            <a:fillRect/>
          </a:stretch>
        </p:blipFill>
        <p:spPr bwMode="auto">
          <a:xfrm>
            <a:off x="2265938" y="5351496"/>
            <a:ext cx="708949" cy="4635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0912" name="Picture 16" descr="Vlajka Rumunska"/>
          <p:cNvPicPr>
            <a:picLocks noChangeAspect="1" noChangeArrowheads="1"/>
          </p:cNvPicPr>
          <p:nvPr/>
        </p:nvPicPr>
        <p:blipFill>
          <a:blip r:embed="rId10"/>
          <a:srcRect/>
          <a:stretch>
            <a:fillRect/>
          </a:stretch>
        </p:blipFill>
        <p:spPr bwMode="auto">
          <a:xfrm>
            <a:off x="6626645" y="1900994"/>
            <a:ext cx="692323" cy="4526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0914" name="Picture 18" descr="Vlajka Slovenska"/>
          <p:cNvPicPr>
            <a:picLocks noChangeAspect="1" noChangeArrowheads="1"/>
          </p:cNvPicPr>
          <p:nvPr/>
        </p:nvPicPr>
        <p:blipFill>
          <a:blip r:embed="rId11"/>
          <a:srcRect/>
          <a:stretch>
            <a:fillRect/>
          </a:stretch>
        </p:blipFill>
        <p:spPr bwMode="auto">
          <a:xfrm>
            <a:off x="6323879" y="2400400"/>
            <a:ext cx="742200" cy="4852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0916" name="Picture 20" descr="Vlajka Slovinska"/>
          <p:cNvPicPr>
            <a:picLocks noChangeAspect="1" noChangeArrowheads="1"/>
          </p:cNvPicPr>
          <p:nvPr/>
        </p:nvPicPr>
        <p:blipFill>
          <a:blip r:embed="rId12"/>
          <a:srcRect/>
          <a:stretch>
            <a:fillRect/>
          </a:stretch>
        </p:blipFill>
        <p:spPr bwMode="auto">
          <a:xfrm>
            <a:off x="6340505" y="2998921"/>
            <a:ext cx="725574" cy="4744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0918" name="Picture 22" descr="Vlajka Španielska"/>
          <p:cNvPicPr>
            <a:picLocks noChangeAspect="1" noChangeArrowheads="1"/>
          </p:cNvPicPr>
          <p:nvPr/>
        </p:nvPicPr>
        <p:blipFill>
          <a:blip r:embed="rId13"/>
          <a:srcRect/>
          <a:stretch>
            <a:fillRect/>
          </a:stretch>
        </p:blipFill>
        <p:spPr bwMode="auto">
          <a:xfrm>
            <a:off x="6593394" y="3734019"/>
            <a:ext cx="725574" cy="4744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0920" name="Picture 24" descr="Vlajka Švédska"/>
          <p:cNvPicPr>
            <a:picLocks noChangeAspect="1" noChangeArrowheads="1"/>
          </p:cNvPicPr>
          <p:nvPr/>
        </p:nvPicPr>
        <p:blipFill>
          <a:blip r:embed="rId14"/>
          <a:srcRect/>
          <a:stretch>
            <a:fillRect/>
          </a:stretch>
        </p:blipFill>
        <p:spPr bwMode="auto">
          <a:xfrm>
            <a:off x="6230607" y="4208433"/>
            <a:ext cx="725574" cy="4744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0922" name="Picture 26" descr="Vlajka Talianska"/>
          <p:cNvPicPr>
            <a:picLocks noChangeAspect="1" noChangeArrowheads="1"/>
          </p:cNvPicPr>
          <p:nvPr/>
        </p:nvPicPr>
        <p:blipFill>
          <a:blip r:embed="rId15"/>
          <a:srcRect/>
          <a:stretch>
            <a:fillRect/>
          </a:stretch>
        </p:blipFill>
        <p:spPr bwMode="auto">
          <a:xfrm>
            <a:off x="6323879" y="4767622"/>
            <a:ext cx="742200" cy="4852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med">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83970" name="Picture 2" descr="The European Network for Rural Development (ENRD) | Connecting ..."/>
          <p:cNvPicPr>
            <a:picLocks noChangeAspect="1" noChangeArrowheads="1"/>
          </p:cNvPicPr>
          <p:nvPr/>
        </p:nvPicPr>
        <p:blipFill>
          <a:blip r:embed="rId2"/>
          <a:srcRect/>
          <a:stretch>
            <a:fillRect/>
          </a:stretch>
        </p:blipFill>
        <p:spPr bwMode="auto">
          <a:xfrm>
            <a:off x="1040129" y="0"/>
            <a:ext cx="6857999" cy="6858000"/>
          </a:xfrm>
          <a:prstGeom prst="rect">
            <a:avLst/>
          </a:prstGeom>
          <a:noFill/>
        </p:spPr>
      </p:pic>
    </p:spTree>
  </p:cSld>
  <p:clrMapOvr>
    <a:masterClrMapping/>
  </p:clrMapOvr>
  <p:transition spd="med">
    <p:wipe dir="d"/>
  </p:transition>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A459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20703</TotalTime>
  <Words>1758</Words>
  <Application>Microsoft Office PowerPoint</Application>
  <PresentationFormat>Předvádění na obrazovce (4:3)</PresentationFormat>
  <Paragraphs>319</Paragraphs>
  <Slides>29</Slides>
  <Notes>12</Notes>
  <HiddenSlides>0</HiddenSlides>
  <MMClips>0</MMClips>
  <ScaleCrop>false</ScaleCrop>
  <HeadingPairs>
    <vt:vector size="4" baseType="variant">
      <vt:variant>
        <vt:lpstr>Motiv</vt:lpstr>
      </vt:variant>
      <vt:variant>
        <vt:i4>1</vt:i4>
      </vt:variant>
      <vt:variant>
        <vt:lpstr>Nadpisy snímků</vt:lpstr>
      </vt:variant>
      <vt:variant>
        <vt:i4>29</vt:i4>
      </vt:variant>
    </vt:vector>
  </HeadingPairs>
  <TitlesOfParts>
    <vt:vector size="30" baseType="lpstr">
      <vt:lpstr>Thème Office</vt:lpstr>
      <vt:lpstr>Snímek 1</vt:lpstr>
      <vt:lpstr>Snímek 2</vt:lpstr>
      <vt:lpstr>Snímek 3</vt:lpstr>
      <vt:lpstr>Snímek 4</vt:lpstr>
      <vt:lpstr>Snímek 5</vt:lpstr>
      <vt:lpstr>Európska únia</vt:lpstr>
      <vt:lpstr>Členské štáty EÚ</vt:lpstr>
      <vt:lpstr>Členské štáty EÚ</vt:lpstr>
      <vt:lpstr>Snímek 9</vt:lpstr>
      <vt:lpstr>Snímek 10</vt:lpstr>
      <vt:lpstr>Európska vlajka</vt:lpstr>
      <vt:lpstr>Európska hymna</vt:lpstr>
      <vt:lpstr>Snímek 13</vt:lpstr>
      <vt:lpstr>Európska mena</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...AK ŤA TÉMA ZAUJALA NEVÁHAJ SI ZAHRAŤ NÁUČNÉ HRY... </vt:lpstr>
      <vt:lpstr>...AK ŤA TÉMA ZAUJALA NEVÁHAJ SI ZAHRAŤ NÁUČNÉ HRY... </vt:lpstr>
      <vt:lpstr>...AK ŤA TÉMA ZAUJALA NEVÁHAJ SI ZAHRAŤ NÁUČNÉ HRY... </vt:lpstr>
      <vt:lpstr>POKYNY</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User-PC</cp:lastModifiedBy>
  <cp:revision>892</cp:revision>
  <cp:lastPrinted>2019-09-03T09:29:06Z</cp:lastPrinted>
  <dcterms:created xsi:type="dcterms:W3CDTF">2018-11-12T13:20:47Z</dcterms:created>
  <dcterms:modified xsi:type="dcterms:W3CDTF">2020-05-28T20:14:40Z</dcterms:modified>
  <cp:category/>
</cp:coreProperties>
</file>