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AB09-2B00-45D5-84BC-8A5B4E012882}" type="datetimeFigureOut">
              <a:rPr lang="sk-SK" smtClean="0"/>
              <a:t>18. 1. 2016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9F9-C9E5-4A02-BEA6-9EC9271A00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754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AB09-2B00-45D5-84BC-8A5B4E012882}" type="datetimeFigureOut">
              <a:rPr lang="sk-SK" smtClean="0"/>
              <a:t>18. 1. 2016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D9F9-C9E5-4A02-BEA6-9EC9271A00C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56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/>
              <a:t>Využitie páky. Druhy pák</a:t>
            </a:r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7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/>
              <a:t>Časti páky</a:t>
            </a:r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1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2800" smtClean="0"/>
              <a:t>Zadefinujme si novú fyzikálnu veličinu, ktorá nám bude vyjadrovať veľkosť otáčavého účinku sily 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>
                <a:solidFill>
                  <a:srgbClr val="FFC000"/>
                </a:solidFill>
              </a:rPr>
              <a:t>Moment sily </a:t>
            </a:r>
            <a:r>
              <a:rPr lang="sk-SK" smtClean="0"/>
              <a:t>:</a:t>
            </a:r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4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/>
              <a:t>Momentová veta:</a:t>
            </a:r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/>
              <a:t>1. príklad</a:t>
            </a:r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5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3200" smtClean="0"/>
              <a:t>Druhy pák</a:t>
            </a:r>
            <a:br>
              <a:rPr lang="sk-SK" sz="3200" smtClean="0"/>
            </a:br>
            <a:endParaRPr lang="sk-SK" sz="320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1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/>
              <a:t>Využitie páky</a:t>
            </a:r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7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Prezentácia na obrazovke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Využitie páky. Druhy pák</vt:lpstr>
      <vt:lpstr>Časti páky</vt:lpstr>
      <vt:lpstr>Zadefinujme si novú fyzikálnu veličinu, ktorá nám bude vyjadrovať veľkosť otáčavého účinku sily  Moment sily :</vt:lpstr>
      <vt:lpstr>Momentová veta:</vt:lpstr>
      <vt:lpstr>1. príklad</vt:lpstr>
      <vt:lpstr>Druhy pák </vt:lpstr>
      <vt:lpstr>Využitie páky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Využitie páky. Druhy pák</dc:title>
  <dc:creator>Ucitel</dc:creator>
  <cp:lastModifiedBy>Ucitel</cp:lastModifiedBy>
  <cp:revision>1</cp:revision>
  <dcterms:created xsi:type="dcterms:W3CDTF">2016-01-18T13:30:53Z</dcterms:created>
  <dcterms:modified xsi:type="dcterms:W3CDTF">2016-01-18T13:30:53Z</dcterms:modified>
</cp:coreProperties>
</file>