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A9E-FEDF-4E26-A1EA-F8F7669E9284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1D03-0D4E-4B62-A4FD-D5A5E3CE64E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0447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A9E-FEDF-4E26-A1EA-F8F7669E9284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1D03-0D4E-4B62-A4FD-D5A5E3CE64E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7376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A9E-FEDF-4E26-A1EA-F8F7669E9284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1D03-0D4E-4B62-A4FD-D5A5E3CE64E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98831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A9E-FEDF-4E26-A1EA-F8F7669E9284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1D03-0D4E-4B62-A4FD-D5A5E3CE64E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2593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A9E-FEDF-4E26-A1EA-F8F7669E9284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1D03-0D4E-4B62-A4FD-D5A5E3CE64E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5945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A9E-FEDF-4E26-A1EA-F8F7669E9284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1D03-0D4E-4B62-A4FD-D5A5E3CE64E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30416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A9E-FEDF-4E26-A1EA-F8F7669E9284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1D03-0D4E-4B62-A4FD-D5A5E3CE64E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7215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A9E-FEDF-4E26-A1EA-F8F7669E9284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1D03-0D4E-4B62-A4FD-D5A5E3CE64E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2104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A9E-FEDF-4E26-A1EA-F8F7669E9284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1D03-0D4E-4B62-A4FD-D5A5E3CE64E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10974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A9E-FEDF-4E26-A1EA-F8F7669E9284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1D03-0D4E-4B62-A4FD-D5A5E3CE64E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8427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A9E-FEDF-4E26-A1EA-F8F7669E9284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1D03-0D4E-4B62-A4FD-D5A5E3CE64E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52078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63A9E-FEDF-4E26-A1EA-F8F7669E9284}" type="datetimeFigureOut">
              <a:rPr lang="sk-SK" smtClean="0"/>
              <a:pPr/>
              <a:t>25. 3. 2020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1D03-0D4E-4B62-A4FD-D5A5E3CE64E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7109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769749" y="473092"/>
            <a:ext cx="103737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/>
              <a:t>Z témy „KVET“ urob poznámky do zošita, 4. snímok prekresliť do zošita a popísať jednotlivé časti </a:t>
            </a:r>
            <a:r>
              <a:rPr lang="sk-SK" sz="2800" dirty="0" smtClean="0"/>
              <a:t>kvetu. Jednotlivé témy v tomto TC o kvitnúcich rastlinách </a:t>
            </a:r>
            <a:r>
              <a:rPr lang="sk-SK" sz="2800" dirty="0" smtClean="0">
                <a:solidFill>
                  <a:srgbClr val="FF0000"/>
                </a:solidFill>
              </a:rPr>
              <a:t>si opakuj a postupne sa uč</a:t>
            </a:r>
            <a:r>
              <a:rPr lang="sk-SK" sz="2800" dirty="0" smtClean="0">
                <a:solidFill>
                  <a:srgbClr val="FF0000"/>
                </a:solidFill>
              </a:rPr>
              <a:t>!</a:t>
            </a:r>
            <a:r>
              <a:rPr lang="sk-SK" sz="2800" dirty="0" smtClean="0"/>
              <a:t> </a:t>
            </a:r>
            <a:endParaRPr lang="sk-SK" sz="2800" b="1" i="0" dirty="0" smtClean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_____________________________________________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sk-SK" sz="28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Kvet                                     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</a:b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- </a:t>
            </a:r>
            <a:r>
              <a:rPr lang="sk-SK" sz="2000" b="1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rozmnožovací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 orgán rastliny = </a:t>
            </a:r>
            <a:r>
              <a:rPr lang="sk-SK" sz="2000" b="1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pohlavné rozmnožovanie !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- vyrastá zo 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stonky  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               - obsahuje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kvetné obaly 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a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rozmnožovacie časti</a:t>
            </a:r>
          </a:p>
          <a:p>
            <a:pPr>
              <a:lnSpc>
                <a:spcPct val="150000"/>
              </a:lnSpc>
            </a:pPr>
            <a:endParaRPr lang="sk-SK" sz="2000" b="1" i="0" dirty="0" smtClean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i="0" dirty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Výsledok vyhľadávania obrázkov pre dopyt kv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828">
            <a:off x="5063854" y="4732456"/>
            <a:ext cx="2496352" cy="187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kv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1531">
            <a:off x="418595" y="4915186"/>
            <a:ext cx="3198196" cy="1798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kv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13">
            <a:off x="7822471" y="4678518"/>
            <a:ext cx="2145812" cy="1426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08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09966" y="279497"/>
            <a:ext cx="110967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Kvetné obaly môžu byť ako: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1.OKVETIE (okvetné lístky):</a:t>
            </a:r>
            <a:endParaRPr lang="sk-SK" sz="2000" b="1" i="0" dirty="0" smtClean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kvetný obal z rovnakých farebných lístkov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napr. 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tulipán, ľalia, veternica, </a:t>
            </a:r>
            <a:r>
              <a:rPr lang="sk-SK" sz="2000" b="1" i="0" dirty="0" err="1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šafrán</a:t>
            </a:r>
            <a:endParaRPr lang="sk-SK" sz="2000" b="1" i="0" dirty="0" smtClean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i="0" dirty="0" smtClean="0">
              <a:solidFill>
                <a:srgbClr val="5341AF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i="0" dirty="0" smtClean="0">
              <a:solidFill>
                <a:srgbClr val="5341AF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2.KALICH A KORUNA (tvorené z dvoch častí):</a:t>
            </a:r>
            <a:endParaRPr lang="sk-SK" sz="2000" b="1" i="0" dirty="0" smtClean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</a:t>
            </a:r>
            <a:r>
              <a:rPr lang="sk-SK" sz="2000" b="1" i="0" dirty="0" smtClean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kalich je zelený, tvoria ho kališné lístky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- koruna býva rôzne sfarbená, tvoria ju korunné lupienky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(žltá, modrá, červená...)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napr. 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zvonček, prvosienka, čerešňa</a:t>
            </a:r>
          </a:p>
        </p:txBody>
      </p:sp>
      <p:pic>
        <p:nvPicPr>
          <p:cNvPr id="3" name="Picture 6" descr="Výsledok vyhľadávania obrázkov pre dopyt kv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306">
            <a:off x="6947506" y="465671"/>
            <a:ext cx="3745788" cy="249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02">
            <a:off x="8160048" y="3571215"/>
            <a:ext cx="3128156" cy="311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Rovná spojovacia šípka 5"/>
          <p:cNvCxnSpPr/>
          <p:nvPr/>
        </p:nvCxnSpPr>
        <p:spPr>
          <a:xfrm>
            <a:off x="5742432" y="4206240"/>
            <a:ext cx="3657600" cy="731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7571232" y="4730496"/>
            <a:ext cx="1438656" cy="499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3730752" y="1475232"/>
            <a:ext cx="4108704" cy="646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rot="10800000" flipV="1">
            <a:off x="3901440" y="1109472"/>
            <a:ext cx="5108448" cy="316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897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42888" y="460326"/>
            <a:ext cx="118014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Pri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rozmnožovaní 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majú najväčší význam vnútorné –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pohlavné – časti kvetu 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tyčinky a piestik.</a:t>
            </a:r>
          </a:p>
          <a:p>
            <a:pPr>
              <a:lnSpc>
                <a:spcPct val="150000"/>
              </a:lnSpc>
            </a:pPr>
            <a:endParaRPr lang="sk-SK" sz="2000" b="1" dirty="0">
              <a:solidFill>
                <a:srgbClr val="5341A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5341AF"/>
                </a:solidFill>
                <a:latin typeface="Comic Sans MS" panose="030F0702030302020204" pitchFamily="66" charset="0"/>
              </a:rPr>
              <a:t>TYČINKA 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=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samčia časť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kvetu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tvorí ju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nitka</a:t>
            </a:r>
            <a:r>
              <a:rPr lang="sk-SK" sz="2000" b="1" dirty="0" smtClean="0">
                <a:latin typeface="Comic Sans MS" panose="030F0702030302020204" pitchFamily="66" charset="0"/>
              </a:rPr>
              <a:t> a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peľnica</a:t>
            </a:r>
            <a:endParaRPr lang="sk-SK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v 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peľnici sa tvoria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peľové zrnká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samčie pohlavné bunky  </a:t>
            </a:r>
            <a:endParaRPr lang="sk-SK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sk-SK" sz="2000" b="1" dirty="0">
              <a:solidFill>
                <a:srgbClr val="5341A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dirty="0" smtClean="0">
              <a:solidFill>
                <a:srgbClr val="5341A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5341AF"/>
                </a:solidFill>
                <a:latin typeface="Comic Sans MS" panose="030F0702030302020204" pitchFamily="66" charset="0"/>
              </a:rPr>
              <a:t>PIESTIK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=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samičia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časť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kvetu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pozostáva z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blizny, čnelky</a:t>
            </a:r>
            <a:r>
              <a:rPr lang="sk-SK" sz="2000" b="1" dirty="0" smtClean="0">
                <a:latin typeface="Comic Sans MS" panose="030F0702030302020204" pitchFamily="66" charset="0"/>
              </a:rPr>
              <a:t> a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semenníka</a:t>
            </a:r>
            <a:endParaRPr lang="sk-SK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tvoria 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sa v ňom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vajíčka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samičie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pohlavné bunky</a:t>
            </a:r>
            <a:endParaRPr lang="sk-SK" sz="2000" b="1" i="0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64" y="3045649"/>
            <a:ext cx="4815726" cy="3390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Rovná spojovacia šípka 4"/>
          <p:cNvCxnSpPr/>
          <p:nvPr/>
        </p:nvCxnSpPr>
        <p:spPr>
          <a:xfrm flipV="1">
            <a:off x="7997952" y="2267712"/>
            <a:ext cx="353568" cy="292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Vývojový diagram: spojnica 6"/>
          <p:cNvSpPr/>
          <p:nvPr/>
        </p:nvSpPr>
        <p:spPr>
          <a:xfrm>
            <a:off x="7815072" y="2474976"/>
            <a:ext cx="292608" cy="2255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ývojový diagram: spojnica 7"/>
          <p:cNvSpPr/>
          <p:nvPr/>
        </p:nvSpPr>
        <p:spPr>
          <a:xfrm>
            <a:off x="4498848" y="3877056"/>
            <a:ext cx="323088" cy="3657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5400000" flipH="1" flipV="1">
            <a:off x="4541520" y="4395216"/>
            <a:ext cx="2804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511040" y="4401312"/>
            <a:ext cx="3291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925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63" y="919246"/>
            <a:ext cx="8058990" cy="567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BlokTextu 2"/>
          <p:cNvSpPr txBox="1"/>
          <p:nvPr/>
        </p:nvSpPr>
        <p:spPr>
          <a:xfrm>
            <a:off x="185737" y="257175"/>
            <a:ext cx="4500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Prekresliť do zošita !!! </a:t>
            </a:r>
          </a:p>
          <a:p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 a naučiť sa</a:t>
            </a:r>
            <a:endParaRPr lang="sk-SK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0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00038" y="547211"/>
            <a:ext cx="572928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Kvety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môžu byť:</a:t>
            </a:r>
          </a:p>
          <a:p>
            <a:pPr>
              <a:lnSpc>
                <a:spcPct val="150000"/>
              </a:lnSpc>
            </a:pPr>
            <a:endParaRPr lang="sk-SK" sz="20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5341AF"/>
                </a:solidFill>
                <a:latin typeface="Comic Sans MS" panose="030F0702030302020204" pitchFamily="66" charset="0"/>
              </a:rPr>
              <a:t>            1. OBOJPOHLAVNÉ 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v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jednom kvete sú aj tyčinky aj 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piestik		</a:t>
            </a:r>
            <a:endParaRPr lang="sk-SK" sz="2000" b="1" i="0" dirty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041">
            <a:off x="1157288" y="2988863"/>
            <a:ext cx="4241863" cy="2821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4" y="1857375"/>
            <a:ext cx="5905499" cy="442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dĺžnik 4"/>
          <p:cNvSpPr/>
          <p:nvPr/>
        </p:nvSpPr>
        <p:spPr>
          <a:xfrm>
            <a:off x="6696077" y="547211"/>
            <a:ext cx="52533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	2.JEDNOPOHLAVNÉ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obsahuje len tyčinky alebo len piestiky</a:t>
            </a:r>
          </a:p>
        </p:txBody>
      </p:sp>
    </p:spTree>
    <p:extLst>
      <p:ext uri="{BB962C8B-B14F-4D97-AF65-F5344CB8AC3E}">
        <p14:creationId xmlns="" xmlns:p14="http://schemas.microsoft.com/office/powerpoint/2010/main" val="24219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76249" y="467023"/>
            <a:ext cx="51958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Kvety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môžu rásť na stonke:</a:t>
            </a:r>
          </a:p>
          <a:p>
            <a:pPr>
              <a:lnSpc>
                <a:spcPct val="150000"/>
              </a:lnSpc>
            </a:pPr>
            <a:endParaRPr lang="sk-SK" sz="20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5341AF"/>
                </a:solidFill>
                <a:latin typeface="Comic Sans MS" panose="030F0702030302020204" pitchFamily="66" charset="0"/>
              </a:rPr>
              <a:t>1. JEDNOTLIVO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 					</a:t>
            </a:r>
            <a:endParaRPr lang="sk-SK" sz="2000" b="1" i="0" dirty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701">
            <a:off x="2557464" y="2206008"/>
            <a:ext cx="2840542" cy="420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4" y="1168281"/>
            <a:ext cx="3429000" cy="5412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dĺžnik 4"/>
          <p:cNvSpPr/>
          <p:nvPr/>
        </p:nvSpPr>
        <p:spPr>
          <a:xfrm>
            <a:off x="7862034" y="467023"/>
            <a:ext cx="2593980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</a:t>
            </a: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V SÚKVIETIACH</a:t>
            </a:r>
          </a:p>
        </p:txBody>
      </p:sp>
    </p:spTree>
    <p:extLst>
      <p:ext uri="{BB962C8B-B14F-4D97-AF65-F5344CB8AC3E}">
        <p14:creationId xmlns="" xmlns:p14="http://schemas.microsoft.com/office/powerpoint/2010/main" val="21062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04824" y="334952"/>
            <a:ext cx="1136808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OPELENIE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je </a:t>
            </a: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prenesenie peľu z tyčinky na 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piestik </a:t>
            </a:r>
            <a:r>
              <a:rPr lang="sk-SK" sz="2000" b="1" dirty="0" smtClean="0">
                <a:latin typeface="Comic Sans MS" panose="030F0702030302020204" pitchFamily="66" charset="0"/>
              </a:rPr>
              <a:t>(hmyzom alebo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vetrom)</a:t>
            </a:r>
            <a:endParaRPr lang="sk-SK" sz="20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Typy opelenia: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</a:t>
            </a:r>
            <a:r>
              <a:rPr lang="sk-SK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samoopelenie</a:t>
            </a:r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 = opelenie vlastným peľom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</a:t>
            </a:r>
            <a:r>
              <a:rPr lang="sk-SK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cudzoopelenie</a:t>
            </a:r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 = opelenie peľom iného kvetu toho istého druhu</a:t>
            </a:r>
          </a:p>
          <a:p>
            <a:pPr>
              <a:lnSpc>
                <a:spcPct val="150000"/>
              </a:lnSpc>
            </a:pPr>
            <a:endParaRPr lang="sk-SK" sz="2000" b="1" dirty="0" smtClean="0">
              <a:solidFill>
                <a:srgbClr val="5341A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dirty="0">
              <a:solidFill>
                <a:srgbClr val="5341A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dirty="0" smtClean="0">
              <a:solidFill>
                <a:srgbClr val="5341A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dirty="0">
              <a:solidFill>
                <a:srgbClr val="5341A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dirty="0" smtClean="0">
              <a:solidFill>
                <a:srgbClr val="5341A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dirty="0">
              <a:solidFill>
                <a:srgbClr val="5341A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ýsledok vyhľadávania obrázkov pre dopyt samoopele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2569367"/>
            <a:ext cx="5045076" cy="378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97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85789" y="521852"/>
            <a:ext cx="11115674" cy="1887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OPLODNENIE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- je splynutie samčej bunky (peľového zrnka) so samičou bunkou (vajíčkom)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- po oplodnení sa z dolnej časti piestika vyvíja </a:t>
            </a:r>
            <a:r>
              <a:rPr lang="sk-SK" sz="2000" b="1" dirty="0">
                <a:solidFill>
                  <a:srgbClr val="5341AF"/>
                </a:solidFill>
                <a:latin typeface="Comic Sans MS" panose="030F0702030302020204" pitchFamily="66" charset="0"/>
              </a:rPr>
              <a:t>PLOD 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a z oplodnených vajíčok </a:t>
            </a:r>
            <a:r>
              <a:rPr lang="sk-SK" sz="2000" b="1" dirty="0">
                <a:solidFill>
                  <a:srgbClr val="5341AF"/>
                </a:solidFill>
                <a:latin typeface="Comic Sans MS" panose="030F0702030302020204" pitchFamily="66" charset="0"/>
              </a:rPr>
              <a:t>SEMENÁ</a:t>
            </a:r>
            <a:endParaRPr lang="sk-SK" sz="20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2050" name="Picture 2" descr="Výsledok vyhľadávania obrázkov pre dopyt oplodnenie rastl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09805"/>
            <a:ext cx="5573713" cy="4180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plody so semena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192" y="2254076"/>
            <a:ext cx="5624172" cy="398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03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106</Words>
  <Application>Microsoft Office PowerPoint</Application>
  <PresentationFormat>Vlastná</PresentationFormat>
  <Paragraphs>52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balíka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Užívateľ</dc:creator>
  <cp:lastModifiedBy>PC</cp:lastModifiedBy>
  <cp:revision>13</cp:revision>
  <dcterms:created xsi:type="dcterms:W3CDTF">2020-03-22T09:28:52Z</dcterms:created>
  <dcterms:modified xsi:type="dcterms:W3CDTF">2020-03-25T12:34:22Z</dcterms:modified>
</cp:coreProperties>
</file>