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Open Sans Light" panose="020B0306030504020204" pitchFamily="34" charset="0"/>
      <p:regular r:id="rId25"/>
      <p:bold r:id="rId26"/>
      <p:italic r:id="rId27"/>
      <p:boldItalic r:id="rId28"/>
    </p:embeddedFont>
    <p:embeddedFont>
      <p:font typeface="Play" panose="020B0604020202020204" charset="0"/>
      <p:regular r:id="rId29"/>
      <p:bold r:id="rId30"/>
    </p:embeddedFont>
    <p:embeddedFont>
      <p:font typeface="Roboto"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2"/>
          <p:cNvSpPr txBox="1">
            <a:spLocks noGrp="1"/>
          </p:cNvSpPr>
          <p:nvPr>
            <p:ph type="title"/>
          </p:nvPr>
        </p:nvSpPr>
        <p:spPr>
          <a:xfrm>
            <a:off x="1143000" y="533401"/>
            <a:ext cx="9906000" cy="138215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
          <p:cNvSpPr txBox="1">
            <a:spLocks noGrp="1"/>
          </p:cNvSpPr>
          <p:nvPr>
            <p:ph type="body" idx="1"/>
          </p:nvPr>
        </p:nvSpPr>
        <p:spPr>
          <a:xfrm>
            <a:off x="1143000" y="2009554"/>
            <a:ext cx="9906000" cy="4024424"/>
          </a:xfrm>
          <a:prstGeom prst="rect">
            <a:avLst/>
          </a:prstGeom>
          <a:noFill/>
          <a:ln>
            <a:noFill/>
          </a:ln>
        </p:spPr>
        <p:txBody>
          <a:bodyPr spcFirstLastPara="1" wrap="square" lIns="91425" tIns="45700" rIns="91425" bIns="45700" anchor="t" anchorCtr="0">
            <a:noAutofit/>
          </a:bodyPr>
          <a:lstStyle>
            <a:lvl1pPr marL="457200" lvl="0" indent="-350520" algn="l">
              <a:lnSpc>
                <a:spcPct val="100000"/>
              </a:lnSpc>
              <a:spcBef>
                <a:spcPts val="1000"/>
              </a:spcBef>
              <a:spcAft>
                <a:spcPts val="0"/>
              </a:spcAft>
              <a:buClr>
                <a:schemeClr val="dk2"/>
              </a:buClr>
              <a:buSzPts val="1920"/>
              <a:buChar char="•"/>
              <a:defRPr/>
            </a:lvl1pPr>
            <a:lvl2pPr marL="914400" lvl="1" indent="-330200" algn="l">
              <a:lnSpc>
                <a:spcPct val="100000"/>
              </a:lnSpc>
              <a:spcBef>
                <a:spcPts val="500"/>
              </a:spcBef>
              <a:spcAft>
                <a:spcPts val="0"/>
              </a:spcAft>
              <a:buClr>
                <a:schemeClr val="dk2"/>
              </a:buClr>
              <a:buSzPts val="1600"/>
              <a:buChar char="•"/>
              <a:defRPr/>
            </a:lvl2pPr>
            <a:lvl3pPr marL="1371600" lvl="2" indent="-320039" algn="l">
              <a:lnSpc>
                <a:spcPct val="100000"/>
              </a:lnSpc>
              <a:spcBef>
                <a:spcPts val="500"/>
              </a:spcBef>
              <a:spcAft>
                <a:spcPts val="0"/>
              </a:spcAft>
              <a:buClr>
                <a:schemeClr val="dk2"/>
              </a:buClr>
              <a:buSzPts val="1440"/>
              <a:buChar char="•"/>
              <a:defRPr/>
            </a:lvl3pPr>
            <a:lvl4pPr marL="1828800" lvl="3" indent="-309880" algn="l">
              <a:lnSpc>
                <a:spcPct val="100000"/>
              </a:lnSpc>
              <a:spcBef>
                <a:spcPts val="500"/>
              </a:spcBef>
              <a:spcAft>
                <a:spcPts val="0"/>
              </a:spcAft>
              <a:buClr>
                <a:schemeClr val="dk2"/>
              </a:buClr>
              <a:buSzPts val="1280"/>
              <a:buChar char="•"/>
              <a:defRPr/>
            </a:lvl4pPr>
            <a:lvl5pPr marL="2286000" lvl="4" indent="-309879" algn="l">
              <a:lnSpc>
                <a:spcPct val="100000"/>
              </a:lnSpc>
              <a:spcBef>
                <a:spcPts val="500"/>
              </a:spcBef>
              <a:spcAft>
                <a:spcPts val="0"/>
              </a:spcAft>
              <a:buClr>
                <a:schemeClr val="dk2"/>
              </a:buClr>
              <a:buSzPts val="12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11"/>
          <p:cNvSpPr txBox="1">
            <a:spLocks noGrp="1"/>
          </p:cNvSpPr>
          <p:nvPr>
            <p:ph type="title"/>
          </p:nvPr>
        </p:nvSpPr>
        <p:spPr>
          <a:xfrm>
            <a:off x="1143000" y="533401"/>
            <a:ext cx="9906000" cy="138215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1"/>
          <p:cNvSpPr txBox="1">
            <a:spLocks noGrp="1"/>
          </p:cNvSpPr>
          <p:nvPr>
            <p:ph type="body" idx="1"/>
          </p:nvPr>
        </p:nvSpPr>
        <p:spPr>
          <a:xfrm rot="5400000">
            <a:off x="4083788" y="-931234"/>
            <a:ext cx="4024424" cy="9906000"/>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Clr>
                <a:schemeClr val="dk2"/>
              </a:buClr>
              <a:buSzPts val="1440"/>
              <a:buChar char="•"/>
              <a:defRPr/>
            </a:lvl1pPr>
            <a:lvl2pPr marL="914400" lvl="1" indent="-320040" algn="l">
              <a:lnSpc>
                <a:spcPct val="100000"/>
              </a:lnSpc>
              <a:spcBef>
                <a:spcPts val="500"/>
              </a:spcBef>
              <a:spcAft>
                <a:spcPts val="0"/>
              </a:spcAft>
              <a:buClr>
                <a:schemeClr val="dk2"/>
              </a:buClr>
              <a:buSzPts val="1440"/>
              <a:buChar char="•"/>
              <a:defRPr/>
            </a:lvl2pPr>
            <a:lvl3pPr marL="1371600" lvl="2" indent="-320039" algn="l">
              <a:lnSpc>
                <a:spcPct val="100000"/>
              </a:lnSpc>
              <a:spcBef>
                <a:spcPts val="500"/>
              </a:spcBef>
              <a:spcAft>
                <a:spcPts val="0"/>
              </a:spcAft>
              <a:buClr>
                <a:schemeClr val="dk2"/>
              </a:buClr>
              <a:buSzPts val="1440"/>
              <a:buChar char="•"/>
              <a:defRPr/>
            </a:lvl3pPr>
            <a:lvl4pPr marL="1828800" lvl="3" indent="-320039" algn="l">
              <a:lnSpc>
                <a:spcPct val="100000"/>
              </a:lnSpc>
              <a:spcBef>
                <a:spcPts val="500"/>
              </a:spcBef>
              <a:spcAft>
                <a:spcPts val="0"/>
              </a:spcAft>
              <a:buClr>
                <a:schemeClr val="dk2"/>
              </a:buClr>
              <a:buSzPts val="1440"/>
              <a:buChar char="•"/>
              <a:defRPr/>
            </a:lvl4pPr>
            <a:lvl5pPr marL="2286000" lvl="4" indent="-320039" algn="l">
              <a:lnSpc>
                <a:spcPct val="100000"/>
              </a:lnSpc>
              <a:spcBef>
                <a:spcPts val="500"/>
              </a:spcBef>
              <a:spcAft>
                <a:spcPts val="0"/>
              </a:spcAft>
              <a:buClr>
                <a:schemeClr val="dk2"/>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1"/>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1"/>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1"/>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Clr>
                <a:schemeClr val="dk2"/>
              </a:buClr>
              <a:buSzPts val="1440"/>
              <a:buChar char="•"/>
              <a:defRPr/>
            </a:lvl1pPr>
            <a:lvl2pPr marL="914400" lvl="1" indent="-320040" algn="l">
              <a:lnSpc>
                <a:spcPct val="100000"/>
              </a:lnSpc>
              <a:spcBef>
                <a:spcPts val="500"/>
              </a:spcBef>
              <a:spcAft>
                <a:spcPts val="0"/>
              </a:spcAft>
              <a:buClr>
                <a:schemeClr val="dk2"/>
              </a:buClr>
              <a:buSzPts val="1440"/>
              <a:buChar char="•"/>
              <a:defRPr/>
            </a:lvl2pPr>
            <a:lvl3pPr marL="1371600" lvl="2" indent="-320039" algn="l">
              <a:lnSpc>
                <a:spcPct val="100000"/>
              </a:lnSpc>
              <a:spcBef>
                <a:spcPts val="500"/>
              </a:spcBef>
              <a:spcAft>
                <a:spcPts val="0"/>
              </a:spcAft>
              <a:buClr>
                <a:schemeClr val="dk2"/>
              </a:buClr>
              <a:buSzPts val="1440"/>
              <a:buChar char="•"/>
              <a:defRPr/>
            </a:lvl3pPr>
            <a:lvl4pPr marL="1828800" lvl="3" indent="-320039" algn="l">
              <a:lnSpc>
                <a:spcPct val="100000"/>
              </a:lnSpc>
              <a:spcBef>
                <a:spcPts val="500"/>
              </a:spcBef>
              <a:spcAft>
                <a:spcPts val="0"/>
              </a:spcAft>
              <a:buClr>
                <a:schemeClr val="dk2"/>
              </a:buClr>
              <a:buSzPts val="1440"/>
              <a:buChar char="•"/>
              <a:defRPr/>
            </a:lvl4pPr>
            <a:lvl5pPr marL="2286000" lvl="4" indent="-320039" algn="l">
              <a:lnSpc>
                <a:spcPct val="100000"/>
              </a:lnSpc>
              <a:spcBef>
                <a:spcPts val="500"/>
              </a:spcBef>
              <a:spcAft>
                <a:spcPts val="0"/>
              </a:spcAft>
              <a:buClr>
                <a:schemeClr val="dk2"/>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2"/>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2"/>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2"/>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dk2"/>
              </a:buClr>
              <a:buSzPts val="2560"/>
              <a:buFont typeface="Arial"/>
              <a:buNone/>
              <a:defRPr sz="3200" b="0" i="0" u="none" strike="noStrike" cap="none">
                <a:solidFill>
                  <a:schemeClr val="dk2"/>
                </a:solidFill>
                <a:latin typeface="Open Sans Light"/>
                <a:ea typeface="Open Sans Light"/>
                <a:cs typeface="Open Sans Light"/>
                <a:sym typeface="Open Sans Light"/>
              </a:defRPr>
            </a:lvl1pPr>
            <a:lvl2pPr marR="0" lvl="1" algn="l" rtl="0">
              <a:lnSpc>
                <a:spcPct val="100000"/>
              </a:lnSpc>
              <a:spcBef>
                <a:spcPts val="500"/>
              </a:spcBef>
              <a:spcAft>
                <a:spcPts val="0"/>
              </a:spcAft>
              <a:buClr>
                <a:schemeClr val="dk2"/>
              </a:buClr>
              <a:buSzPts val="2240"/>
              <a:buFont typeface="Arial"/>
              <a:buNone/>
              <a:defRPr sz="2800" b="0" i="0" u="none" strike="noStrike" cap="none">
                <a:solidFill>
                  <a:schemeClr val="dk2"/>
                </a:solidFill>
                <a:latin typeface="Open Sans Light"/>
                <a:ea typeface="Open Sans Light"/>
                <a:cs typeface="Open Sans Light"/>
                <a:sym typeface="Open Sans Light"/>
              </a:defRPr>
            </a:lvl2pPr>
            <a:lvl3pPr marR="0" lvl="2" algn="l" rtl="0">
              <a:lnSpc>
                <a:spcPct val="100000"/>
              </a:lnSpc>
              <a:spcBef>
                <a:spcPts val="500"/>
              </a:spcBef>
              <a:spcAft>
                <a:spcPts val="0"/>
              </a:spcAft>
              <a:buClr>
                <a:schemeClr val="dk2"/>
              </a:buClr>
              <a:buSzPts val="1920"/>
              <a:buFont typeface="Arial"/>
              <a:buNone/>
              <a:defRPr sz="2400" b="0" i="0" u="none" strike="noStrike" cap="none">
                <a:solidFill>
                  <a:schemeClr val="dk2"/>
                </a:solidFill>
                <a:latin typeface="Open Sans Light"/>
                <a:ea typeface="Open Sans Light"/>
                <a:cs typeface="Open Sans Light"/>
                <a:sym typeface="Open Sans Light"/>
              </a:defRPr>
            </a:lvl3pPr>
            <a:lvl4pPr marR="0" lvl="3" algn="l" rtl="0">
              <a:lnSpc>
                <a:spcPct val="100000"/>
              </a:lnSpc>
              <a:spcBef>
                <a:spcPts val="500"/>
              </a:spcBef>
              <a:spcAft>
                <a:spcPts val="0"/>
              </a:spcAft>
              <a:buClr>
                <a:schemeClr val="dk2"/>
              </a:buClr>
              <a:buSzPts val="1600"/>
              <a:buFont typeface="Arial"/>
              <a:buNone/>
              <a:defRPr sz="2000" b="0" i="0" u="none" strike="noStrike" cap="none">
                <a:solidFill>
                  <a:schemeClr val="dk2"/>
                </a:solidFill>
                <a:latin typeface="Open Sans Light"/>
                <a:ea typeface="Open Sans Light"/>
                <a:cs typeface="Open Sans Light"/>
                <a:sym typeface="Open Sans Light"/>
              </a:defRPr>
            </a:lvl4pPr>
            <a:lvl5pPr marR="0" lvl="4" algn="l" rtl="0">
              <a:lnSpc>
                <a:spcPct val="100000"/>
              </a:lnSpc>
              <a:spcBef>
                <a:spcPts val="500"/>
              </a:spcBef>
              <a:spcAft>
                <a:spcPts val="0"/>
              </a:spcAft>
              <a:buClr>
                <a:schemeClr val="dk2"/>
              </a:buClr>
              <a:buSzPts val="1600"/>
              <a:buFont typeface="Arial"/>
              <a:buNone/>
              <a:defRPr sz="2000" b="0" i="0" u="none" strike="noStrike" cap="none">
                <a:solidFill>
                  <a:schemeClr val="dk2"/>
                </a:solidFill>
                <a:latin typeface="Open Sans Light"/>
                <a:ea typeface="Open Sans Light"/>
                <a:cs typeface="Open Sans Light"/>
                <a:sym typeface="Open Sans Ligh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Light"/>
                <a:ea typeface="Open Sans Light"/>
                <a:cs typeface="Open Sans Light"/>
                <a:sym typeface="Open Sans Light"/>
              </a:defRPr>
            </a:lvl9pPr>
          </a:lstStyle>
          <a:p>
            <a:endParaRPr/>
          </a:p>
        </p:txBody>
      </p:sp>
      <p:sp>
        <p:nvSpPr>
          <p:cNvPr id="27" name="Google Shape;27;p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2"/>
              </a:buClr>
              <a:buSzPts val="1280"/>
              <a:buNone/>
              <a:defRPr sz="1600"/>
            </a:lvl1pPr>
            <a:lvl2pPr marL="914400" lvl="1" indent="-228600" algn="l">
              <a:lnSpc>
                <a:spcPct val="100000"/>
              </a:lnSpc>
              <a:spcBef>
                <a:spcPts val="500"/>
              </a:spcBef>
              <a:spcAft>
                <a:spcPts val="0"/>
              </a:spcAft>
              <a:buClr>
                <a:schemeClr val="dk2"/>
              </a:buClr>
              <a:buSzPts val="1120"/>
              <a:buNone/>
              <a:defRPr sz="1400"/>
            </a:lvl2pPr>
            <a:lvl3pPr marL="1371600" lvl="2" indent="-228600" algn="l">
              <a:lnSpc>
                <a:spcPct val="100000"/>
              </a:lnSpc>
              <a:spcBef>
                <a:spcPts val="500"/>
              </a:spcBef>
              <a:spcAft>
                <a:spcPts val="0"/>
              </a:spcAft>
              <a:buClr>
                <a:schemeClr val="dk2"/>
              </a:buClr>
              <a:buSzPts val="960"/>
              <a:buNone/>
              <a:defRPr sz="1200"/>
            </a:lvl3pPr>
            <a:lvl4pPr marL="1828800" lvl="3" indent="-228600" algn="l">
              <a:lnSpc>
                <a:spcPct val="100000"/>
              </a:lnSpc>
              <a:spcBef>
                <a:spcPts val="500"/>
              </a:spcBef>
              <a:spcAft>
                <a:spcPts val="0"/>
              </a:spcAft>
              <a:buClr>
                <a:schemeClr val="dk2"/>
              </a:buClr>
              <a:buSzPts val="800"/>
              <a:buNone/>
              <a:defRPr sz="1000"/>
            </a:lvl4pPr>
            <a:lvl5pPr marL="2286000" lvl="4" indent="-228600" algn="l">
              <a:lnSpc>
                <a:spcPct val="100000"/>
              </a:lnSpc>
              <a:spcBef>
                <a:spcPts val="500"/>
              </a:spcBef>
              <a:spcAft>
                <a:spcPts val="0"/>
              </a:spcAft>
              <a:buClr>
                <a:schemeClr val="dk2"/>
              </a:buClr>
              <a:buSzPts val="8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8" name="Google Shape;28;p3"/>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391160" algn="l">
              <a:lnSpc>
                <a:spcPct val="100000"/>
              </a:lnSpc>
              <a:spcBef>
                <a:spcPts val="1000"/>
              </a:spcBef>
              <a:spcAft>
                <a:spcPts val="0"/>
              </a:spcAft>
              <a:buClr>
                <a:schemeClr val="dk2"/>
              </a:buClr>
              <a:buSzPts val="2560"/>
              <a:buChar char="•"/>
              <a:defRPr sz="3200"/>
            </a:lvl1pPr>
            <a:lvl2pPr marL="914400" lvl="1" indent="-370840" algn="l">
              <a:lnSpc>
                <a:spcPct val="100000"/>
              </a:lnSpc>
              <a:spcBef>
                <a:spcPts val="500"/>
              </a:spcBef>
              <a:spcAft>
                <a:spcPts val="0"/>
              </a:spcAft>
              <a:buClr>
                <a:schemeClr val="dk2"/>
              </a:buClr>
              <a:buSzPts val="2240"/>
              <a:buChar char="•"/>
              <a:defRPr sz="2800"/>
            </a:lvl2pPr>
            <a:lvl3pPr marL="1371600" lvl="2" indent="-350519" algn="l">
              <a:lnSpc>
                <a:spcPct val="100000"/>
              </a:lnSpc>
              <a:spcBef>
                <a:spcPts val="500"/>
              </a:spcBef>
              <a:spcAft>
                <a:spcPts val="0"/>
              </a:spcAft>
              <a:buClr>
                <a:schemeClr val="dk2"/>
              </a:buClr>
              <a:buSzPts val="1920"/>
              <a:buChar char="•"/>
              <a:defRPr sz="2400"/>
            </a:lvl3pPr>
            <a:lvl4pPr marL="1828800" lvl="3" indent="-330200" algn="l">
              <a:lnSpc>
                <a:spcPct val="100000"/>
              </a:lnSpc>
              <a:spcBef>
                <a:spcPts val="500"/>
              </a:spcBef>
              <a:spcAft>
                <a:spcPts val="0"/>
              </a:spcAft>
              <a:buClr>
                <a:schemeClr val="dk2"/>
              </a:buClr>
              <a:buSzPts val="1600"/>
              <a:buChar char="•"/>
              <a:defRPr sz="2000"/>
            </a:lvl4pPr>
            <a:lvl5pPr marL="2286000" lvl="4" indent="-330200" algn="l">
              <a:lnSpc>
                <a:spcPct val="100000"/>
              </a:lnSpc>
              <a:spcBef>
                <a:spcPts val="500"/>
              </a:spcBef>
              <a:spcAft>
                <a:spcPts val="0"/>
              </a:spcAft>
              <a:buClr>
                <a:schemeClr val="dk2"/>
              </a:buClr>
              <a:buSzPts val="16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4" name="Google Shape;34;p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2"/>
              </a:buClr>
              <a:buSzPts val="1280"/>
              <a:buNone/>
              <a:defRPr sz="1600"/>
            </a:lvl1pPr>
            <a:lvl2pPr marL="914400" lvl="1" indent="-228600" algn="l">
              <a:lnSpc>
                <a:spcPct val="100000"/>
              </a:lnSpc>
              <a:spcBef>
                <a:spcPts val="500"/>
              </a:spcBef>
              <a:spcAft>
                <a:spcPts val="0"/>
              </a:spcAft>
              <a:buClr>
                <a:schemeClr val="dk2"/>
              </a:buClr>
              <a:buSzPts val="1120"/>
              <a:buNone/>
              <a:defRPr sz="1400"/>
            </a:lvl2pPr>
            <a:lvl3pPr marL="1371600" lvl="2" indent="-228600" algn="l">
              <a:lnSpc>
                <a:spcPct val="100000"/>
              </a:lnSpc>
              <a:spcBef>
                <a:spcPts val="500"/>
              </a:spcBef>
              <a:spcAft>
                <a:spcPts val="0"/>
              </a:spcAft>
              <a:buClr>
                <a:schemeClr val="dk2"/>
              </a:buClr>
              <a:buSzPts val="960"/>
              <a:buNone/>
              <a:defRPr sz="1200"/>
            </a:lvl3pPr>
            <a:lvl4pPr marL="1828800" lvl="3" indent="-228600" algn="l">
              <a:lnSpc>
                <a:spcPct val="100000"/>
              </a:lnSpc>
              <a:spcBef>
                <a:spcPts val="500"/>
              </a:spcBef>
              <a:spcAft>
                <a:spcPts val="0"/>
              </a:spcAft>
              <a:buClr>
                <a:schemeClr val="dk2"/>
              </a:buClr>
              <a:buSzPts val="800"/>
              <a:buNone/>
              <a:defRPr sz="1000"/>
            </a:lvl4pPr>
            <a:lvl5pPr marL="2286000" lvl="4" indent="-228600" algn="l">
              <a:lnSpc>
                <a:spcPct val="100000"/>
              </a:lnSpc>
              <a:spcBef>
                <a:spcPts val="500"/>
              </a:spcBef>
              <a:spcAft>
                <a:spcPts val="0"/>
              </a:spcAft>
              <a:buClr>
                <a:schemeClr val="dk2"/>
              </a:buClr>
              <a:buSzPts val="8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5" name="Google Shape;35;p4"/>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1143000" y="533401"/>
            <a:ext cx="9906000" cy="138215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rgbClr val="888888"/>
              </a:buClr>
              <a:buSzPts val="1920"/>
              <a:buNone/>
              <a:defRPr sz="2400">
                <a:solidFill>
                  <a:srgbClr val="888888"/>
                </a:solidFill>
              </a:defRPr>
            </a:lvl1pPr>
            <a:lvl2pPr marL="914400" lvl="1" indent="-228600" algn="l">
              <a:lnSpc>
                <a:spcPct val="100000"/>
              </a:lnSpc>
              <a:spcBef>
                <a:spcPts val="500"/>
              </a:spcBef>
              <a:spcAft>
                <a:spcPts val="0"/>
              </a:spcAft>
              <a:buClr>
                <a:srgbClr val="888888"/>
              </a:buClr>
              <a:buSzPts val="1600"/>
              <a:buNone/>
              <a:defRPr sz="2000">
                <a:solidFill>
                  <a:srgbClr val="888888"/>
                </a:solidFill>
              </a:defRPr>
            </a:lvl2pPr>
            <a:lvl3pPr marL="1371600" lvl="2" indent="-228600" algn="l">
              <a:lnSpc>
                <a:spcPct val="100000"/>
              </a:lnSpc>
              <a:spcBef>
                <a:spcPts val="500"/>
              </a:spcBef>
              <a:spcAft>
                <a:spcPts val="0"/>
              </a:spcAft>
              <a:buClr>
                <a:srgbClr val="888888"/>
              </a:buClr>
              <a:buSzPts val="1440"/>
              <a:buNone/>
              <a:defRPr sz="1800">
                <a:solidFill>
                  <a:srgbClr val="888888"/>
                </a:solidFill>
              </a:defRPr>
            </a:lvl3pPr>
            <a:lvl4pPr marL="1828800" lvl="3" indent="-228600" algn="l">
              <a:lnSpc>
                <a:spcPct val="100000"/>
              </a:lnSpc>
              <a:spcBef>
                <a:spcPts val="500"/>
              </a:spcBef>
              <a:spcAft>
                <a:spcPts val="0"/>
              </a:spcAft>
              <a:buClr>
                <a:srgbClr val="888888"/>
              </a:buClr>
              <a:buSzPts val="1280"/>
              <a:buNone/>
              <a:defRPr sz="1600">
                <a:solidFill>
                  <a:srgbClr val="888888"/>
                </a:solidFill>
              </a:defRPr>
            </a:lvl4pPr>
            <a:lvl5pPr marL="2286000" lvl="4" indent="-228600" algn="l">
              <a:lnSpc>
                <a:spcPct val="100000"/>
              </a:lnSpc>
              <a:spcBef>
                <a:spcPts val="500"/>
              </a:spcBef>
              <a:spcAft>
                <a:spcPts val="0"/>
              </a:spcAft>
              <a:buClr>
                <a:srgbClr val="888888"/>
              </a:buClr>
              <a:buSzPts val="128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6"/>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body" idx="1"/>
          </p:nvPr>
        </p:nvSpPr>
        <p:spPr>
          <a:xfrm>
            <a:off x="839788" y="1734325"/>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dk2"/>
              </a:buClr>
              <a:buSzPts val="1600"/>
              <a:buNone/>
              <a:defRPr sz="2000" b="1" cap="none"/>
            </a:lvl1pPr>
            <a:lvl2pPr marL="914400" lvl="1" indent="-228600" algn="l">
              <a:lnSpc>
                <a:spcPct val="100000"/>
              </a:lnSpc>
              <a:spcBef>
                <a:spcPts val="500"/>
              </a:spcBef>
              <a:spcAft>
                <a:spcPts val="0"/>
              </a:spcAft>
              <a:buClr>
                <a:schemeClr val="dk2"/>
              </a:buClr>
              <a:buSzPts val="1600"/>
              <a:buNone/>
              <a:defRPr sz="2000" b="1"/>
            </a:lvl2pPr>
            <a:lvl3pPr marL="1371600" lvl="2" indent="-228600" algn="l">
              <a:lnSpc>
                <a:spcPct val="100000"/>
              </a:lnSpc>
              <a:spcBef>
                <a:spcPts val="500"/>
              </a:spcBef>
              <a:spcAft>
                <a:spcPts val="0"/>
              </a:spcAft>
              <a:buClr>
                <a:schemeClr val="dk2"/>
              </a:buClr>
              <a:buSzPts val="1440"/>
              <a:buNone/>
              <a:defRPr sz="1800" b="1"/>
            </a:lvl3pPr>
            <a:lvl4pPr marL="1828800" lvl="3" indent="-228600" algn="l">
              <a:lnSpc>
                <a:spcPct val="100000"/>
              </a:lnSpc>
              <a:spcBef>
                <a:spcPts val="500"/>
              </a:spcBef>
              <a:spcAft>
                <a:spcPts val="0"/>
              </a:spcAft>
              <a:buClr>
                <a:schemeClr val="dk2"/>
              </a:buClr>
              <a:buSzPts val="1280"/>
              <a:buNone/>
              <a:defRPr sz="1600" b="1"/>
            </a:lvl4pPr>
            <a:lvl5pPr marL="2286000" lvl="4" indent="-228600" algn="l">
              <a:lnSpc>
                <a:spcPct val="100000"/>
              </a:lnSpc>
              <a:spcBef>
                <a:spcPts val="500"/>
              </a:spcBef>
              <a:spcAft>
                <a:spcPts val="0"/>
              </a:spcAft>
              <a:buClr>
                <a:schemeClr val="dk2"/>
              </a:buClr>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7"/>
          <p:cNvSpPr txBox="1">
            <a:spLocks noGrp="1"/>
          </p:cNvSpPr>
          <p:nvPr>
            <p:ph type="body" idx="2"/>
          </p:nvPr>
        </p:nvSpPr>
        <p:spPr>
          <a:xfrm>
            <a:off x="839788" y="2558237"/>
            <a:ext cx="5157787" cy="3684588"/>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Clr>
                <a:schemeClr val="dk2"/>
              </a:buClr>
              <a:buSzPts val="1440"/>
              <a:buChar char="•"/>
              <a:defRPr/>
            </a:lvl1pPr>
            <a:lvl2pPr marL="914400" lvl="1" indent="-320040" algn="l">
              <a:lnSpc>
                <a:spcPct val="100000"/>
              </a:lnSpc>
              <a:spcBef>
                <a:spcPts val="500"/>
              </a:spcBef>
              <a:spcAft>
                <a:spcPts val="0"/>
              </a:spcAft>
              <a:buClr>
                <a:schemeClr val="dk2"/>
              </a:buClr>
              <a:buSzPts val="1440"/>
              <a:buChar char="•"/>
              <a:defRPr/>
            </a:lvl2pPr>
            <a:lvl3pPr marL="1371600" lvl="2" indent="-320039" algn="l">
              <a:lnSpc>
                <a:spcPct val="100000"/>
              </a:lnSpc>
              <a:spcBef>
                <a:spcPts val="500"/>
              </a:spcBef>
              <a:spcAft>
                <a:spcPts val="0"/>
              </a:spcAft>
              <a:buClr>
                <a:schemeClr val="dk2"/>
              </a:buClr>
              <a:buSzPts val="1440"/>
              <a:buChar char="•"/>
              <a:defRPr/>
            </a:lvl3pPr>
            <a:lvl4pPr marL="1828800" lvl="3" indent="-320039" algn="l">
              <a:lnSpc>
                <a:spcPct val="100000"/>
              </a:lnSpc>
              <a:spcBef>
                <a:spcPts val="500"/>
              </a:spcBef>
              <a:spcAft>
                <a:spcPts val="0"/>
              </a:spcAft>
              <a:buClr>
                <a:schemeClr val="dk2"/>
              </a:buClr>
              <a:buSzPts val="1440"/>
              <a:buChar char="•"/>
              <a:defRPr/>
            </a:lvl4pPr>
            <a:lvl5pPr marL="2286000" lvl="4" indent="-320039" algn="l">
              <a:lnSpc>
                <a:spcPct val="100000"/>
              </a:lnSpc>
              <a:spcBef>
                <a:spcPts val="500"/>
              </a:spcBef>
              <a:spcAft>
                <a:spcPts val="0"/>
              </a:spcAft>
              <a:buClr>
                <a:schemeClr val="dk2"/>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7"/>
          <p:cNvSpPr txBox="1">
            <a:spLocks noGrp="1"/>
          </p:cNvSpPr>
          <p:nvPr>
            <p:ph type="body" idx="3"/>
          </p:nvPr>
        </p:nvSpPr>
        <p:spPr>
          <a:xfrm>
            <a:off x="6172200" y="1734325"/>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dk2"/>
              </a:buClr>
              <a:buSzPts val="1600"/>
              <a:buNone/>
              <a:defRPr sz="2000" b="1" cap="none"/>
            </a:lvl1pPr>
            <a:lvl2pPr marL="914400" lvl="1" indent="-228600" algn="l">
              <a:lnSpc>
                <a:spcPct val="100000"/>
              </a:lnSpc>
              <a:spcBef>
                <a:spcPts val="500"/>
              </a:spcBef>
              <a:spcAft>
                <a:spcPts val="0"/>
              </a:spcAft>
              <a:buClr>
                <a:schemeClr val="dk2"/>
              </a:buClr>
              <a:buSzPts val="1600"/>
              <a:buNone/>
              <a:defRPr sz="2000" b="1"/>
            </a:lvl2pPr>
            <a:lvl3pPr marL="1371600" lvl="2" indent="-228600" algn="l">
              <a:lnSpc>
                <a:spcPct val="100000"/>
              </a:lnSpc>
              <a:spcBef>
                <a:spcPts val="500"/>
              </a:spcBef>
              <a:spcAft>
                <a:spcPts val="0"/>
              </a:spcAft>
              <a:buClr>
                <a:schemeClr val="dk2"/>
              </a:buClr>
              <a:buSzPts val="1440"/>
              <a:buNone/>
              <a:defRPr sz="1800" b="1"/>
            </a:lvl3pPr>
            <a:lvl4pPr marL="1828800" lvl="3" indent="-228600" algn="l">
              <a:lnSpc>
                <a:spcPct val="100000"/>
              </a:lnSpc>
              <a:spcBef>
                <a:spcPts val="500"/>
              </a:spcBef>
              <a:spcAft>
                <a:spcPts val="0"/>
              </a:spcAft>
              <a:buClr>
                <a:schemeClr val="dk2"/>
              </a:buClr>
              <a:buSzPts val="1280"/>
              <a:buNone/>
              <a:defRPr sz="1600" b="1"/>
            </a:lvl4pPr>
            <a:lvl5pPr marL="2286000" lvl="4" indent="-228600" algn="l">
              <a:lnSpc>
                <a:spcPct val="100000"/>
              </a:lnSpc>
              <a:spcBef>
                <a:spcPts val="500"/>
              </a:spcBef>
              <a:spcAft>
                <a:spcPts val="0"/>
              </a:spcAft>
              <a:buClr>
                <a:schemeClr val="dk2"/>
              </a:buClr>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7"/>
          <p:cNvSpPr txBox="1">
            <a:spLocks noGrp="1"/>
          </p:cNvSpPr>
          <p:nvPr>
            <p:ph type="body" idx="4"/>
          </p:nvPr>
        </p:nvSpPr>
        <p:spPr>
          <a:xfrm>
            <a:off x="6172200" y="2558237"/>
            <a:ext cx="5183188" cy="3684588"/>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Clr>
                <a:schemeClr val="dk2"/>
              </a:buClr>
              <a:buSzPts val="1440"/>
              <a:buChar char="•"/>
              <a:defRPr/>
            </a:lvl1pPr>
            <a:lvl2pPr marL="914400" lvl="1" indent="-320040" algn="l">
              <a:lnSpc>
                <a:spcPct val="100000"/>
              </a:lnSpc>
              <a:spcBef>
                <a:spcPts val="500"/>
              </a:spcBef>
              <a:spcAft>
                <a:spcPts val="0"/>
              </a:spcAft>
              <a:buClr>
                <a:schemeClr val="dk2"/>
              </a:buClr>
              <a:buSzPts val="1440"/>
              <a:buChar char="•"/>
              <a:defRPr/>
            </a:lvl2pPr>
            <a:lvl3pPr marL="1371600" lvl="2" indent="-320039" algn="l">
              <a:lnSpc>
                <a:spcPct val="100000"/>
              </a:lnSpc>
              <a:spcBef>
                <a:spcPts val="500"/>
              </a:spcBef>
              <a:spcAft>
                <a:spcPts val="0"/>
              </a:spcAft>
              <a:buClr>
                <a:schemeClr val="dk2"/>
              </a:buClr>
              <a:buSzPts val="1440"/>
              <a:buChar char="•"/>
              <a:defRPr/>
            </a:lvl3pPr>
            <a:lvl4pPr marL="1828800" lvl="3" indent="-320039" algn="l">
              <a:lnSpc>
                <a:spcPct val="100000"/>
              </a:lnSpc>
              <a:spcBef>
                <a:spcPts val="500"/>
              </a:spcBef>
              <a:spcAft>
                <a:spcPts val="0"/>
              </a:spcAft>
              <a:buClr>
                <a:schemeClr val="dk2"/>
              </a:buClr>
              <a:buSzPts val="1440"/>
              <a:buChar char="•"/>
              <a:defRPr/>
            </a:lvl4pPr>
            <a:lvl5pPr marL="2286000" lvl="4" indent="-320039" algn="l">
              <a:lnSpc>
                <a:spcPct val="100000"/>
              </a:lnSpc>
              <a:spcBef>
                <a:spcPts val="500"/>
              </a:spcBef>
              <a:spcAft>
                <a:spcPts val="0"/>
              </a:spcAft>
              <a:buClr>
                <a:schemeClr val="dk2"/>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7"/>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1143000" y="533401"/>
            <a:ext cx="9906000" cy="138215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8"/>
          <p:cNvSpPr txBox="1">
            <a:spLocks noGrp="1"/>
          </p:cNvSpPr>
          <p:nvPr>
            <p:ph type="body" idx="1"/>
          </p:nvPr>
        </p:nvSpPr>
        <p:spPr>
          <a:xfrm>
            <a:off x="838200" y="1924493"/>
            <a:ext cx="5181600" cy="4252470"/>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Clr>
                <a:schemeClr val="dk2"/>
              </a:buClr>
              <a:buSzPts val="1440"/>
              <a:buChar char="•"/>
              <a:defRPr/>
            </a:lvl1pPr>
            <a:lvl2pPr marL="914400" lvl="1" indent="-320040" algn="l">
              <a:lnSpc>
                <a:spcPct val="100000"/>
              </a:lnSpc>
              <a:spcBef>
                <a:spcPts val="500"/>
              </a:spcBef>
              <a:spcAft>
                <a:spcPts val="0"/>
              </a:spcAft>
              <a:buClr>
                <a:schemeClr val="dk2"/>
              </a:buClr>
              <a:buSzPts val="1440"/>
              <a:buChar char="•"/>
              <a:defRPr/>
            </a:lvl2pPr>
            <a:lvl3pPr marL="1371600" lvl="2" indent="-320039" algn="l">
              <a:lnSpc>
                <a:spcPct val="100000"/>
              </a:lnSpc>
              <a:spcBef>
                <a:spcPts val="500"/>
              </a:spcBef>
              <a:spcAft>
                <a:spcPts val="0"/>
              </a:spcAft>
              <a:buClr>
                <a:schemeClr val="dk2"/>
              </a:buClr>
              <a:buSzPts val="1440"/>
              <a:buChar char="•"/>
              <a:defRPr/>
            </a:lvl3pPr>
            <a:lvl4pPr marL="1828800" lvl="3" indent="-320039" algn="l">
              <a:lnSpc>
                <a:spcPct val="100000"/>
              </a:lnSpc>
              <a:spcBef>
                <a:spcPts val="500"/>
              </a:spcBef>
              <a:spcAft>
                <a:spcPts val="0"/>
              </a:spcAft>
              <a:buClr>
                <a:schemeClr val="dk2"/>
              </a:buClr>
              <a:buSzPts val="1440"/>
              <a:buChar char="•"/>
              <a:defRPr/>
            </a:lvl4pPr>
            <a:lvl5pPr marL="2286000" lvl="4" indent="-320039" algn="l">
              <a:lnSpc>
                <a:spcPct val="100000"/>
              </a:lnSpc>
              <a:spcBef>
                <a:spcPts val="500"/>
              </a:spcBef>
              <a:spcAft>
                <a:spcPts val="0"/>
              </a:spcAft>
              <a:buClr>
                <a:schemeClr val="dk2"/>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8"/>
          <p:cNvSpPr txBox="1">
            <a:spLocks noGrp="1"/>
          </p:cNvSpPr>
          <p:nvPr>
            <p:ph type="body" idx="2"/>
          </p:nvPr>
        </p:nvSpPr>
        <p:spPr>
          <a:xfrm>
            <a:off x="6172200" y="1924493"/>
            <a:ext cx="5181600" cy="4252470"/>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Clr>
                <a:schemeClr val="dk2"/>
              </a:buClr>
              <a:buSzPts val="1440"/>
              <a:buChar char="•"/>
              <a:defRPr/>
            </a:lvl1pPr>
            <a:lvl2pPr marL="914400" lvl="1" indent="-320040" algn="l">
              <a:lnSpc>
                <a:spcPct val="100000"/>
              </a:lnSpc>
              <a:spcBef>
                <a:spcPts val="500"/>
              </a:spcBef>
              <a:spcAft>
                <a:spcPts val="0"/>
              </a:spcAft>
              <a:buClr>
                <a:schemeClr val="dk2"/>
              </a:buClr>
              <a:buSzPts val="1440"/>
              <a:buChar char="•"/>
              <a:defRPr/>
            </a:lvl2pPr>
            <a:lvl3pPr marL="1371600" lvl="2" indent="-320039" algn="l">
              <a:lnSpc>
                <a:spcPct val="100000"/>
              </a:lnSpc>
              <a:spcBef>
                <a:spcPts val="500"/>
              </a:spcBef>
              <a:spcAft>
                <a:spcPts val="0"/>
              </a:spcAft>
              <a:buClr>
                <a:schemeClr val="dk2"/>
              </a:buClr>
              <a:buSzPts val="1440"/>
              <a:buChar char="•"/>
              <a:defRPr/>
            </a:lvl3pPr>
            <a:lvl4pPr marL="1828800" lvl="3" indent="-320039" algn="l">
              <a:lnSpc>
                <a:spcPct val="100000"/>
              </a:lnSpc>
              <a:spcBef>
                <a:spcPts val="500"/>
              </a:spcBef>
              <a:spcAft>
                <a:spcPts val="0"/>
              </a:spcAft>
              <a:buClr>
                <a:schemeClr val="dk2"/>
              </a:buClr>
              <a:buSzPts val="1440"/>
              <a:buChar char="•"/>
              <a:defRPr/>
            </a:lvl4pPr>
            <a:lvl5pPr marL="2286000" lvl="4" indent="-320039" algn="l">
              <a:lnSpc>
                <a:spcPct val="100000"/>
              </a:lnSpc>
              <a:spcBef>
                <a:spcPts val="500"/>
              </a:spcBef>
              <a:spcAft>
                <a:spcPts val="0"/>
              </a:spcAft>
              <a:buClr>
                <a:schemeClr val="dk2"/>
              </a:buClr>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8"/>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5"/>
        <p:cNvGrpSpPr/>
        <p:nvPr/>
      </p:nvGrpSpPr>
      <p:grpSpPr>
        <a:xfrm>
          <a:off x="0" y="0"/>
          <a:ext cx="0" cy="0"/>
          <a:chOff x="0" y="0"/>
          <a:chExt cx="0" cy="0"/>
        </a:xfrm>
      </p:grpSpPr>
      <p:sp>
        <p:nvSpPr>
          <p:cNvPr id="66" name="Google Shape;66;p9"/>
          <p:cNvSpPr txBox="1">
            <a:spLocks noGrp="1"/>
          </p:cNvSpPr>
          <p:nvPr>
            <p:ph type="ctrTitle"/>
          </p:nvPr>
        </p:nvSpPr>
        <p:spPr>
          <a:xfrm>
            <a:off x="1524000" y="1122363"/>
            <a:ext cx="9144000" cy="3025308"/>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2"/>
              </a:buClr>
              <a:buSzPts val="6600"/>
              <a:buFont typeface="Play"/>
              <a:buNone/>
              <a:defRPr sz="6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9"/>
          <p:cNvSpPr txBox="1">
            <a:spLocks noGrp="1"/>
          </p:cNvSpPr>
          <p:nvPr>
            <p:ph type="subTitle" idx="1"/>
          </p:nvPr>
        </p:nvSpPr>
        <p:spPr>
          <a:xfrm>
            <a:off x="1524000" y="4386729"/>
            <a:ext cx="9144000" cy="1135529"/>
          </a:xfrm>
          <a:prstGeom prst="rect">
            <a:avLst/>
          </a:prstGeom>
          <a:noFill/>
          <a:ln>
            <a:noFill/>
          </a:ln>
        </p:spPr>
        <p:txBody>
          <a:bodyPr spcFirstLastPara="1" wrap="square" lIns="91425" tIns="45700" rIns="91425" bIns="45700" anchor="t" anchorCtr="0">
            <a:noAutofit/>
          </a:bodyPr>
          <a:lstStyle>
            <a:lvl1pPr lvl="0" algn="ctr">
              <a:lnSpc>
                <a:spcPct val="120000"/>
              </a:lnSpc>
              <a:spcBef>
                <a:spcPts val="1000"/>
              </a:spcBef>
              <a:spcAft>
                <a:spcPts val="0"/>
              </a:spcAft>
              <a:buClr>
                <a:schemeClr val="dk2"/>
              </a:buClr>
              <a:buSzPts val="1440"/>
              <a:buNone/>
              <a:defRPr sz="1800" b="1" cap="none"/>
            </a:lvl1pPr>
            <a:lvl2pPr lvl="1" algn="ctr">
              <a:lnSpc>
                <a:spcPct val="100000"/>
              </a:lnSpc>
              <a:spcBef>
                <a:spcPts val="500"/>
              </a:spcBef>
              <a:spcAft>
                <a:spcPts val="0"/>
              </a:spcAft>
              <a:buClr>
                <a:schemeClr val="dk2"/>
              </a:buClr>
              <a:buSzPts val="1600"/>
              <a:buNone/>
              <a:defRPr sz="2000"/>
            </a:lvl2pPr>
            <a:lvl3pPr lvl="2" algn="ctr">
              <a:lnSpc>
                <a:spcPct val="100000"/>
              </a:lnSpc>
              <a:spcBef>
                <a:spcPts val="500"/>
              </a:spcBef>
              <a:spcAft>
                <a:spcPts val="0"/>
              </a:spcAft>
              <a:buClr>
                <a:schemeClr val="dk2"/>
              </a:buClr>
              <a:buSzPts val="1440"/>
              <a:buNone/>
              <a:defRPr sz="1800"/>
            </a:lvl3pPr>
            <a:lvl4pPr lvl="3" algn="ctr">
              <a:lnSpc>
                <a:spcPct val="100000"/>
              </a:lnSpc>
              <a:spcBef>
                <a:spcPts val="500"/>
              </a:spcBef>
              <a:spcAft>
                <a:spcPts val="0"/>
              </a:spcAft>
              <a:buClr>
                <a:schemeClr val="dk2"/>
              </a:buClr>
              <a:buSzPts val="1280"/>
              <a:buNone/>
              <a:defRPr sz="1600"/>
            </a:lvl4pPr>
            <a:lvl5pPr lvl="4" algn="ctr">
              <a:lnSpc>
                <a:spcPct val="100000"/>
              </a:lnSpc>
              <a:spcBef>
                <a:spcPts val="500"/>
              </a:spcBef>
              <a:spcAft>
                <a:spcPts val="0"/>
              </a:spcAft>
              <a:buClr>
                <a:schemeClr val="dk2"/>
              </a:buClr>
              <a:buSzPts val="128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8" name="Google Shape;68;p9"/>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9"/>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
        <p:cNvGrpSpPr/>
        <p:nvPr/>
      </p:nvGrpSpPr>
      <p:grpSpPr>
        <a:xfrm>
          <a:off x="0" y="0"/>
          <a:ext cx="0" cy="0"/>
          <a:chOff x="0" y="0"/>
          <a:chExt cx="0" cy="0"/>
        </a:xfrm>
      </p:grpSpPr>
      <p:sp>
        <p:nvSpPr>
          <p:cNvPr id="72" name="Google Shape;72;p10"/>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0"/>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0"/>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cxnSp>
        <p:nvCxnSpPr>
          <p:cNvPr id="6" name="Google Shape;6;p1"/>
          <p:cNvCxnSpPr/>
          <p:nvPr/>
        </p:nvCxnSpPr>
        <p:spPr>
          <a:xfrm flipH="1">
            <a:off x="0" y="0"/>
            <a:ext cx="3119718" cy="685800"/>
          </a:xfrm>
          <a:prstGeom prst="straightConnector1">
            <a:avLst/>
          </a:prstGeom>
          <a:noFill/>
          <a:ln w="12700" cap="flat" cmpd="sng">
            <a:solidFill>
              <a:schemeClr val="accent2">
                <a:alpha val="69803"/>
              </a:schemeClr>
            </a:solidFill>
            <a:prstDash val="solid"/>
            <a:miter lim="800000"/>
            <a:headEnd type="none" w="sm" len="sm"/>
            <a:tailEnd type="none" w="sm" len="sm"/>
          </a:ln>
        </p:spPr>
      </p:cxnSp>
      <p:cxnSp>
        <p:nvCxnSpPr>
          <p:cNvPr id="7" name="Google Shape;7;p1"/>
          <p:cNvCxnSpPr/>
          <p:nvPr/>
        </p:nvCxnSpPr>
        <p:spPr>
          <a:xfrm flipH="1">
            <a:off x="0" y="0"/>
            <a:ext cx="903768" cy="6543675"/>
          </a:xfrm>
          <a:prstGeom prst="straightConnector1">
            <a:avLst/>
          </a:prstGeom>
          <a:noFill/>
          <a:ln w="12700" cap="flat" cmpd="sng">
            <a:solidFill>
              <a:schemeClr val="accent2">
                <a:alpha val="69803"/>
              </a:schemeClr>
            </a:solidFill>
            <a:prstDash val="solid"/>
            <a:miter lim="800000"/>
            <a:headEnd type="none" w="sm" len="sm"/>
            <a:tailEnd type="none" w="sm" len="sm"/>
          </a:ln>
        </p:spPr>
      </p:cxnSp>
      <p:cxnSp>
        <p:nvCxnSpPr>
          <p:cNvPr id="8" name="Google Shape;8;p1"/>
          <p:cNvCxnSpPr/>
          <p:nvPr/>
        </p:nvCxnSpPr>
        <p:spPr>
          <a:xfrm rot="10800000">
            <a:off x="-42863" y="5791200"/>
            <a:ext cx="6286501" cy="1066801"/>
          </a:xfrm>
          <a:prstGeom prst="straightConnector1">
            <a:avLst/>
          </a:prstGeom>
          <a:noFill/>
          <a:ln w="12700" cap="flat" cmpd="sng">
            <a:solidFill>
              <a:schemeClr val="accent2">
                <a:alpha val="69803"/>
              </a:schemeClr>
            </a:solidFill>
            <a:prstDash val="solid"/>
            <a:miter lim="800000"/>
            <a:headEnd type="none" w="sm" len="sm"/>
            <a:tailEnd type="none" w="sm" len="sm"/>
          </a:ln>
        </p:spPr>
      </p:cxnSp>
      <p:cxnSp>
        <p:nvCxnSpPr>
          <p:cNvPr id="9" name="Google Shape;9;p1"/>
          <p:cNvCxnSpPr/>
          <p:nvPr/>
        </p:nvCxnSpPr>
        <p:spPr>
          <a:xfrm flipH="1">
            <a:off x="8462964" y="5848350"/>
            <a:ext cx="3729036" cy="1009650"/>
          </a:xfrm>
          <a:prstGeom prst="straightConnector1">
            <a:avLst/>
          </a:prstGeom>
          <a:noFill/>
          <a:ln w="12700" cap="flat" cmpd="sng">
            <a:solidFill>
              <a:schemeClr val="accent2">
                <a:alpha val="69803"/>
              </a:schemeClr>
            </a:solidFill>
            <a:prstDash val="solid"/>
            <a:miter lim="800000"/>
            <a:headEnd type="none" w="sm" len="sm"/>
            <a:tailEnd type="none" w="sm" len="sm"/>
          </a:ln>
        </p:spPr>
      </p:cxnSp>
      <p:cxnSp>
        <p:nvCxnSpPr>
          <p:cNvPr id="10" name="Google Shape;10;p1"/>
          <p:cNvCxnSpPr/>
          <p:nvPr/>
        </p:nvCxnSpPr>
        <p:spPr>
          <a:xfrm flipH="1">
            <a:off x="11543158" y="1647825"/>
            <a:ext cx="648842" cy="5210175"/>
          </a:xfrm>
          <a:prstGeom prst="straightConnector1">
            <a:avLst/>
          </a:prstGeom>
          <a:noFill/>
          <a:ln w="12700" cap="flat" cmpd="sng">
            <a:solidFill>
              <a:schemeClr val="accent2">
                <a:alpha val="69803"/>
              </a:schemeClr>
            </a:solidFill>
            <a:prstDash val="solid"/>
            <a:miter lim="800000"/>
            <a:headEnd type="none" w="sm" len="sm"/>
            <a:tailEnd type="none" w="sm" len="sm"/>
          </a:ln>
        </p:spPr>
      </p:cxnSp>
      <p:cxnSp>
        <p:nvCxnSpPr>
          <p:cNvPr id="11" name="Google Shape;11;p1"/>
          <p:cNvCxnSpPr/>
          <p:nvPr/>
        </p:nvCxnSpPr>
        <p:spPr>
          <a:xfrm rot="10800000">
            <a:off x="10781554" y="0"/>
            <a:ext cx="1410446" cy="4258340"/>
          </a:xfrm>
          <a:prstGeom prst="straightConnector1">
            <a:avLst/>
          </a:prstGeom>
          <a:noFill/>
          <a:ln w="12700" cap="flat" cmpd="sng">
            <a:solidFill>
              <a:schemeClr val="accent2">
                <a:alpha val="69803"/>
              </a:schemeClr>
            </a:solidFill>
            <a:prstDash val="solid"/>
            <a:miter lim="800000"/>
            <a:headEnd type="none" w="sm" len="sm"/>
            <a:tailEnd type="none" w="sm" len="sm"/>
          </a:ln>
        </p:spPr>
      </p:cxnSp>
      <p:cxnSp>
        <p:nvCxnSpPr>
          <p:cNvPr id="12" name="Google Shape;12;p1"/>
          <p:cNvCxnSpPr/>
          <p:nvPr/>
        </p:nvCxnSpPr>
        <p:spPr>
          <a:xfrm rot="10800000">
            <a:off x="6529388" y="-4763"/>
            <a:ext cx="5662612" cy="931975"/>
          </a:xfrm>
          <a:prstGeom prst="straightConnector1">
            <a:avLst/>
          </a:prstGeom>
          <a:noFill/>
          <a:ln w="12700" cap="flat" cmpd="sng">
            <a:solidFill>
              <a:schemeClr val="accent2">
                <a:alpha val="69803"/>
              </a:schemeClr>
            </a:solidFill>
            <a:prstDash val="solid"/>
            <a:miter lim="800000"/>
            <a:headEnd type="none" w="sm" len="sm"/>
            <a:tailEnd type="none" w="sm" len="sm"/>
          </a:ln>
        </p:spPr>
      </p:cxnSp>
      <p:sp>
        <p:nvSpPr>
          <p:cNvPr id="13" name="Google Shape;13;p1"/>
          <p:cNvSpPr txBox="1">
            <a:spLocks noGrp="1"/>
          </p:cNvSpPr>
          <p:nvPr>
            <p:ph type="title"/>
          </p:nvPr>
        </p:nvSpPr>
        <p:spPr>
          <a:xfrm>
            <a:off x="1143000" y="533401"/>
            <a:ext cx="9906000" cy="1382156"/>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2"/>
              </a:buClr>
              <a:buSzPts val="4400"/>
              <a:buFont typeface="Play"/>
              <a:buNone/>
              <a:defRPr sz="4400" b="0" i="1" u="none" strike="noStrike" cap="none">
                <a:solidFill>
                  <a:schemeClr val="dk2"/>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1"/>
          <p:cNvSpPr txBox="1">
            <a:spLocks noGrp="1"/>
          </p:cNvSpPr>
          <p:nvPr>
            <p:ph type="body" idx="1"/>
          </p:nvPr>
        </p:nvSpPr>
        <p:spPr>
          <a:xfrm>
            <a:off x="1143000" y="2009554"/>
            <a:ext cx="9906000" cy="4024424"/>
          </a:xfrm>
          <a:prstGeom prst="rect">
            <a:avLst/>
          </a:prstGeom>
          <a:noFill/>
          <a:ln>
            <a:noFill/>
          </a:ln>
        </p:spPr>
        <p:txBody>
          <a:bodyPr spcFirstLastPara="1" wrap="square" lIns="91425" tIns="45700" rIns="91425" bIns="45700" anchor="t" anchorCtr="0">
            <a:noAutofit/>
          </a:bodyPr>
          <a:lstStyle>
            <a:lvl1pPr marL="457200" marR="0" lvl="0" indent="-350520" algn="l" rtl="0">
              <a:lnSpc>
                <a:spcPct val="100000"/>
              </a:lnSpc>
              <a:spcBef>
                <a:spcPts val="1000"/>
              </a:spcBef>
              <a:spcAft>
                <a:spcPts val="0"/>
              </a:spcAft>
              <a:buClr>
                <a:schemeClr val="dk2"/>
              </a:buClr>
              <a:buSzPts val="1920"/>
              <a:buFont typeface="Arial"/>
              <a:buChar char="•"/>
              <a:defRPr sz="2400" b="0" i="0" u="none" strike="noStrike" cap="none">
                <a:solidFill>
                  <a:schemeClr val="dk2"/>
                </a:solidFill>
                <a:latin typeface="Open Sans Light"/>
                <a:ea typeface="Open Sans Light"/>
                <a:cs typeface="Open Sans Light"/>
                <a:sym typeface="Open Sans Light"/>
              </a:defRPr>
            </a:lvl1pPr>
            <a:lvl2pPr marL="914400" marR="0" lvl="1" indent="-330200" algn="l" rtl="0">
              <a:lnSpc>
                <a:spcPct val="100000"/>
              </a:lnSpc>
              <a:spcBef>
                <a:spcPts val="500"/>
              </a:spcBef>
              <a:spcAft>
                <a:spcPts val="0"/>
              </a:spcAft>
              <a:buClr>
                <a:schemeClr val="dk2"/>
              </a:buClr>
              <a:buSzPts val="1600"/>
              <a:buFont typeface="Arial"/>
              <a:buChar char="•"/>
              <a:defRPr sz="2000" b="0" i="0" u="none" strike="noStrike" cap="none">
                <a:solidFill>
                  <a:schemeClr val="dk2"/>
                </a:solidFill>
                <a:latin typeface="Open Sans Light"/>
                <a:ea typeface="Open Sans Light"/>
                <a:cs typeface="Open Sans Light"/>
                <a:sym typeface="Open Sans Light"/>
              </a:defRPr>
            </a:lvl2pPr>
            <a:lvl3pPr marL="1371600" marR="0" lvl="2" indent="-320039" algn="l" rtl="0">
              <a:lnSpc>
                <a:spcPct val="100000"/>
              </a:lnSpc>
              <a:spcBef>
                <a:spcPts val="500"/>
              </a:spcBef>
              <a:spcAft>
                <a:spcPts val="0"/>
              </a:spcAft>
              <a:buClr>
                <a:schemeClr val="dk2"/>
              </a:buClr>
              <a:buSzPts val="1440"/>
              <a:buFont typeface="Arial"/>
              <a:buChar char="•"/>
              <a:defRPr sz="1800" b="0" i="0" u="none" strike="noStrike" cap="none">
                <a:solidFill>
                  <a:schemeClr val="dk2"/>
                </a:solidFill>
                <a:latin typeface="Open Sans Light"/>
                <a:ea typeface="Open Sans Light"/>
                <a:cs typeface="Open Sans Light"/>
                <a:sym typeface="Open Sans Light"/>
              </a:defRPr>
            </a:lvl3pPr>
            <a:lvl4pPr marL="1828800" marR="0" lvl="3" indent="-309880" algn="l" rtl="0">
              <a:lnSpc>
                <a:spcPct val="100000"/>
              </a:lnSpc>
              <a:spcBef>
                <a:spcPts val="500"/>
              </a:spcBef>
              <a:spcAft>
                <a:spcPts val="0"/>
              </a:spcAft>
              <a:buClr>
                <a:schemeClr val="dk2"/>
              </a:buClr>
              <a:buSzPts val="1280"/>
              <a:buFont typeface="Arial"/>
              <a:buChar char="•"/>
              <a:defRPr sz="1600" b="0" i="0" u="none" strike="noStrike" cap="none">
                <a:solidFill>
                  <a:schemeClr val="dk2"/>
                </a:solidFill>
                <a:latin typeface="Open Sans Light"/>
                <a:ea typeface="Open Sans Light"/>
                <a:cs typeface="Open Sans Light"/>
                <a:sym typeface="Open Sans Light"/>
              </a:defRPr>
            </a:lvl4pPr>
            <a:lvl5pPr marL="2286000" marR="0" lvl="4" indent="-309879" algn="l" rtl="0">
              <a:lnSpc>
                <a:spcPct val="100000"/>
              </a:lnSpc>
              <a:spcBef>
                <a:spcPts val="500"/>
              </a:spcBef>
              <a:spcAft>
                <a:spcPts val="0"/>
              </a:spcAft>
              <a:buClr>
                <a:schemeClr val="dk2"/>
              </a:buClr>
              <a:buSzPts val="1280"/>
              <a:buFont typeface="Arial"/>
              <a:buChar char="•"/>
              <a:defRPr sz="1600" b="0" i="0" u="none" strike="noStrike" cap="none">
                <a:solidFill>
                  <a:schemeClr val="dk2"/>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5" name="Google Shape;15;p1"/>
          <p:cNvSpPr txBox="1">
            <a:spLocks noGrp="1"/>
          </p:cNvSpPr>
          <p:nvPr>
            <p:ph type="dt" idx="10"/>
          </p:nvPr>
        </p:nvSpPr>
        <p:spPr>
          <a:xfrm>
            <a:off x="7337102" y="6398878"/>
            <a:ext cx="4193908"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dk2"/>
                </a:solidFill>
                <a:latin typeface="Open Sans Light"/>
                <a:ea typeface="Open Sans Light"/>
                <a:cs typeface="Open Sans Light"/>
                <a:sym typeface="Open Sans Light"/>
              </a:defRPr>
            </a:lvl1pPr>
            <a:lvl2pPr marR="0" lvl="1"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2pPr>
            <a:lvl3pPr marR="0" lvl="2"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3pPr>
            <a:lvl4pPr marR="0" lvl="3"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4pPr>
            <a:lvl5pPr marR="0" lvl="4"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5pPr>
            <a:lvl6pPr marR="0" lvl="5"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6pPr>
            <a:lvl7pPr marR="0" lvl="6"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7pPr>
            <a:lvl8pPr marR="0" lvl="7"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8pPr>
            <a:lvl9pPr marR="0" lvl="8"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6" name="Google Shape;16;p1"/>
          <p:cNvSpPr txBox="1">
            <a:spLocks noGrp="1"/>
          </p:cNvSpPr>
          <p:nvPr>
            <p:ph type="ftr" idx="11"/>
          </p:nvPr>
        </p:nvSpPr>
        <p:spPr>
          <a:xfrm>
            <a:off x="154429" y="6398878"/>
            <a:ext cx="4497315"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1" i="0" u="none" strike="noStrike" cap="none">
                <a:solidFill>
                  <a:schemeClr val="dk2"/>
                </a:solidFill>
                <a:latin typeface="Play"/>
                <a:ea typeface="Play"/>
                <a:cs typeface="Play"/>
                <a:sym typeface="Play"/>
              </a:defRPr>
            </a:lvl1pPr>
            <a:lvl2pPr marR="0" lvl="1"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2pPr>
            <a:lvl3pPr marR="0" lvl="2"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3pPr>
            <a:lvl4pPr marR="0" lvl="3"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4pPr>
            <a:lvl5pPr marR="0" lvl="4"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5pPr>
            <a:lvl6pPr marR="0" lvl="5"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6pPr>
            <a:lvl7pPr marR="0" lvl="6"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7pPr>
            <a:lvl8pPr marR="0" lvl="7"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8pPr>
            <a:lvl9pPr marR="0" lvl="8" algn="l" rtl="0">
              <a:spcBef>
                <a:spcPts val="0"/>
              </a:spcBef>
              <a:spcAft>
                <a:spcPts val="0"/>
              </a:spcAft>
              <a:buSzPts val="1400"/>
              <a:buNone/>
              <a:defRPr sz="1800" b="0" i="0" u="none" strike="noStrike" cap="none">
                <a:solidFill>
                  <a:schemeClr val="dk1"/>
                </a:solidFill>
                <a:latin typeface="Open Sans Light"/>
                <a:ea typeface="Open Sans Light"/>
                <a:cs typeface="Open Sans Light"/>
                <a:sym typeface="Open Sans Light"/>
              </a:defRPr>
            </a:lvl9pPr>
          </a:lstStyle>
          <a:p>
            <a:endParaRPr/>
          </a:p>
        </p:txBody>
      </p:sp>
      <p:sp>
        <p:nvSpPr>
          <p:cNvPr id="17" name="Google Shape;17;p1"/>
          <p:cNvSpPr txBox="1">
            <a:spLocks noGrp="1"/>
          </p:cNvSpPr>
          <p:nvPr>
            <p:ph type="sldNum" idx="12"/>
          </p:nvPr>
        </p:nvSpPr>
        <p:spPr>
          <a:xfrm>
            <a:off x="11602477" y="6398878"/>
            <a:ext cx="47088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chemeClr val="dk2"/>
                </a:solidFill>
                <a:latin typeface="Open Sans Light"/>
                <a:ea typeface="Open Sans Light"/>
                <a:cs typeface="Open Sans Light"/>
                <a:sym typeface="Open Sans Light"/>
              </a:defRPr>
            </a:lvl1pPr>
            <a:lvl2pPr marL="0" marR="0" lvl="1" indent="0" algn="r" rtl="0">
              <a:spcBef>
                <a:spcPts val="0"/>
              </a:spcBef>
              <a:buNone/>
              <a:defRPr sz="1100" b="0" i="0" u="none" strike="noStrike" cap="none">
                <a:solidFill>
                  <a:schemeClr val="dk2"/>
                </a:solidFill>
                <a:latin typeface="Open Sans Light"/>
                <a:ea typeface="Open Sans Light"/>
                <a:cs typeface="Open Sans Light"/>
                <a:sym typeface="Open Sans Light"/>
              </a:defRPr>
            </a:lvl2pPr>
            <a:lvl3pPr marL="0" marR="0" lvl="2" indent="0" algn="r" rtl="0">
              <a:spcBef>
                <a:spcPts val="0"/>
              </a:spcBef>
              <a:buNone/>
              <a:defRPr sz="1100" b="0" i="0" u="none" strike="noStrike" cap="none">
                <a:solidFill>
                  <a:schemeClr val="dk2"/>
                </a:solidFill>
                <a:latin typeface="Open Sans Light"/>
                <a:ea typeface="Open Sans Light"/>
                <a:cs typeface="Open Sans Light"/>
                <a:sym typeface="Open Sans Light"/>
              </a:defRPr>
            </a:lvl3pPr>
            <a:lvl4pPr marL="0" marR="0" lvl="3" indent="0" algn="r" rtl="0">
              <a:spcBef>
                <a:spcPts val="0"/>
              </a:spcBef>
              <a:buNone/>
              <a:defRPr sz="1100" b="0" i="0" u="none" strike="noStrike" cap="none">
                <a:solidFill>
                  <a:schemeClr val="dk2"/>
                </a:solidFill>
                <a:latin typeface="Open Sans Light"/>
                <a:ea typeface="Open Sans Light"/>
                <a:cs typeface="Open Sans Light"/>
                <a:sym typeface="Open Sans Light"/>
              </a:defRPr>
            </a:lvl4pPr>
            <a:lvl5pPr marL="0" marR="0" lvl="4" indent="0" algn="r" rtl="0">
              <a:spcBef>
                <a:spcPts val="0"/>
              </a:spcBef>
              <a:buNone/>
              <a:defRPr sz="1100" b="0" i="0" u="none" strike="noStrike" cap="none">
                <a:solidFill>
                  <a:schemeClr val="dk2"/>
                </a:solidFill>
                <a:latin typeface="Open Sans Light"/>
                <a:ea typeface="Open Sans Light"/>
                <a:cs typeface="Open Sans Light"/>
                <a:sym typeface="Open Sans Light"/>
              </a:defRPr>
            </a:lvl5pPr>
            <a:lvl6pPr marL="0" marR="0" lvl="5" indent="0" algn="r" rtl="0">
              <a:spcBef>
                <a:spcPts val="0"/>
              </a:spcBef>
              <a:buNone/>
              <a:defRPr sz="1100" b="0" i="0" u="none" strike="noStrike" cap="none">
                <a:solidFill>
                  <a:schemeClr val="dk2"/>
                </a:solidFill>
                <a:latin typeface="Open Sans Light"/>
                <a:ea typeface="Open Sans Light"/>
                <a:cs typeface="Open Sans Light"/>
                <a:sym typeface="Open Sans Light"/>
              </a:defRPr>
            </a:lvl6pPr>
            <a:lvl7pPr marL="0" marR="0" lvl="6" indent="0" algn="r" rtl="0">
              <a:spcBef>
                <a:spcPts val="0"/>
              </a:spcBef>
              <a:buNone/>
              <a:defRPr sz="1100" b="0" i="0" u="none" strike="noStrike" cap="none">
                <a:solidFill>
                  <a:schemeClr val="dk2"/>
                </a:solidFill>
                <a:latin typeface="Open Sans Light"/>
                <a:ea typeface="Open Sans Light"/>
                <a:cs typeface="Open Sans Light"/>
                <a:sym typeface="Open Sans Light"/>
              </a:defRPr>
            </a:lvl7pPr>
            <a:lvl8pPr marL="0" marR="0" lvl="7" indent="0" algn="r" rtl="0">
              <a:spcBef>
                <a:spcPts val="0"/>
              </a:spcBef>
              <a:buNone/>
              <a:defRPr sz="1100" b="0" i="0" u="none" strike="noStrike" cap="none">
                <a:solidFill>
                  <a:schemeClr val="dk2"/>
                </a:solidFill>
                <a:latin typeface="Open Sans Light"/>
                <a:ea typeface="Open Sans Light"/>
                <a:cs typeface="Open Sans Light"/>
                <a:sym typeface="Open Sans Light"/>
              </a:defRPr>
            </a:lvl8pPr>
            <a:lvl9pPr marL="0" marR="0" lvl="8" indent="0" algn="r" rtl="0">
              <a:spcBef>
                <a:spcPts val="0"/>
              </a:spcBef>
              <a:buNone/>
              <a:defRPr sz="1100" b="0" i="0" u="none" strike="noStrike" cap="none">
                <a:solidFill>
                  <a:schemeClr val="dk2"/>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21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hyperlink" Target="http://drive.google.com/file/d/14ETqSdvB7RRWg7vYB5D9R77E3XonDfIO/view"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pl.wikipedia.org/wiki/Bronis%C5%82aw_Komorowski"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13"/>
          <p:cNvSpPr txBox="1">
            <a:spLocks noGrp="1"/>
          </p:cNvSpPr>
          <p:nvPr>
            <p:ph type="title"/>
          </p:nvPr>
        </p:nvSpPr>
        <p:spPr>
          <a:xfrm>
            <a:off x="4463933" y="172276"/>
            <a:ext cx="6089396" cy="204083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Play"/>
              <a:buNone/>
            </a:pPr>
            <a:r>
              <a:rPr lang="pl-PL" i="0"/>
              <a:t>        </a:t>
            </a:r>
            <a:r>
              <a:rPr lang="pl-PL" i="0">
                <a:latin typeface="Times New Roman"/>
                <a:ea typeface="Times New Roman"/>
                <a:cs typeface="Times New Roman"/>
                <a:sym typeface="Times New Roman"/>
              </a:rPr>
              <a:t>WINCENTY WITOS</a:t>
            </a:r>
            <a:br>
              <a:rPr lang="pl-PL" i="0">
                <a:latin typeface="Times New Roman"/>
                <a:ea typeface="Times New Roman"/>
                <a:cs typeface="Times New Roman"/>
                <a:sym typeface="Times New Roman"/>
              </a:rPr>
            </a:br>
            <a:r>
              <a:rPr lang="pl-PL" i="0">
                <a:latin typeface="Times New Roman"/>
                <a:ea typeface="Times New Roman"/>
                <a:cs typeface="Times New Roman"/>
                <a:sym typeface="Times New Roman"/>
              </a:rPr>
              <a:t>     </a:t>
            </a:r>
            <a:r>
              <a:rPr lang="pl-PL" i="0"/>
              <a:t> 1874-1945</a:t>
            </a:r>
            <a:endParaRPr/>
          </a:p>
        </p:txBody>
      </p:sp>
      <p:pic>
        <p:nvPicPr>
          <p:cNvPr id="92" name="Google Shape;92;p13"/>
          <p:cNvPicPr preferRelativeResize="0">
            <a:picLocks noGrp="1"/>
          </p:cNvPicPr>
          <p:nvPr>
            <p:ph type="body" idx="1"/>
          </p:nvPr>
        </p:nvPicPr>
        <p:blipFill rotWithShape="1">
          <a:blip r:embed="rId5">
            <a:alphaModFix/>
          </a:blip>
          <a:srcRect/>
          <a:stretch/>
        </p:blipFill>
        <p:spPr>
          <a:xfrm>
            <a:off x="5738191" y="2213110"/>
            <a:ext cx="4059764" cy="4644889"/>
          </a:xfrm>
          <a:prstGeom prst="rect">
            <a:avLst/>
          </a:prstGeom>
          <a:noFill/>
          <a:ln>
            <a:noFill/>
          </a:ln>
        </p:spPr>
      </p:pic>
      <p:pic>
        <p:nvPicPr>
          <p:cNvPr id="93" name="Google Shape;93;p13"/>
          <p:cNvPicPr preferRelativeResize="0"/>
          <p:nvPr/>
        </p:nvPicPr>
        <p:blipFill rotWithShape="1">
          <a:blip r:embed="rId6">
            <a:alphaModFix/>
          </a:blip>
          <a:srcRect l="27749" r="25420" b="-1"/>
          <a:stretch/>
        </p:blipFill>
        <p:spPr>
          <a:xfrm>
            <a:off x="-2573" y="10"/>
            <a:ext cx="4811317" cy="6857988"/>
          </a:xfrm>
          <a:custGeom>
            <a:avLst/>
            <a:gdLst/>
            <a:ahLst/>
            <a:cxnLst/>
            <a:rect l="l" t="t" r="r" b="b"/>
            <a:pathLst>
              <a:path w="4811317" h="6857998" extrusionOk="0">
                <a:moveTo>
                  <a:pt x="0" y="0"/>
                </a:moveTo>
                <a:lnTo>
                  <a:pt x="4811317" y="0"/>
                </a:lnTo>
                <a:lnTo>
                  <a:pt x="2712446" y="6857998"/>
                </a:lnTo>
                <a:lnTo>
                  <a:pt x="0" y="6857998"/>
                </a:lnTo>
                <a:close/>
              </a:path>
            </a:pathLst>
          </a:custGeom>
          <a:noFill/>
          <a:ln>
            <a:noFill/>
          </a:ln>
        </p:spPr>
      </p:pic>
      <p:pic>
        <p:nvPicPr>
          <p:cNvPr id="94" name="Google Shape;94;p13" title="Fryderyk Chopin - Walc a-moll.mp3">
            <a:hlinkClick r:id="rId7"/>
          </p:cNvPr>
          <p:cNvPicPr preferRelativeResize="0"/>
          <p:nvPr/>
        </p:nvPicPr>
        <p:blipFill>
          <a:blip r:embed="rId8">
            <a:alphaModFix/>
          </a:blip>
          <a:stretch>
            <a:fillRect/>
          </a:stretch>
        </p:blipFill>
        <p:spPr>
          <a:xfrm>
            <a:off x="10629530" y="2991302"/>
            <a:ext cx="457200" cy="457200"/>
          </a:xfrm>
          <a:prstGeom prst="rect">
            <a:avLst/>
          </a:prstGeom>
          <a:noFill/>
          <a:ln>
            <a:noFill/>
          </a:ln>
        </p:spPr>
      </p:pic>
      <p:pic>
        <p:nvPicPr>
          <p:cNvPr id="2" name="Fryderyk Chopin - Walc a-moll">
            <a:hlinkClick r:id="" action="ppaction://media"/>
            <a:extLst>
              <a:ext uri="{FF2B5EF4-FFF2-40B4-BE49-F238E27FC236}">
                <a16:creationId xmlns:a16="http://schemas.microsoft.com/office/drawing/2014/main" id="{CB1FA762-0F77-4548-9261-0811DD5748A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6730" y="406673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2"/>
          <p:cNvSpPr txBox="1">
            <a:spLocks noGrp="1"/>
          </p:cNvSpPr>
          <p:nvPr>
            <p:ph type="title"/>
          </p:nvPr>
        </p:nvSpPr>
        <p:spPr>
          <a:xfrm>
            <a:off x="637828" y="293342"/>
            <a:ext cx="5497927" cy="97886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3600"/>
              <a:buFont typeface="Times New Roman"/>
              <a:buNone/>
            </a:pPr>
            <a:r>
              <a:rPr lang="pl-PL" sz="3600">
                <a:latin typeface="Times New Roman"/>
                <a:ea typeface="Times New Roman"/>
                <a:cs typeface="Times New Roman"/>
                <a:sym typeface="Times New Roman"/>
              </a:rPr>
              <a:t>EMIGRACJA  I POWRÓT</a:t>
            </a:r>
            <a:endParaRPr/>
          </a:p>
        </p:txBody>
      </p:sp>
      <p:pic>
        <p:nvPicPr>
          <p:cNvPr id="149" name="Google Shape;149;p22"/>
          <p:cNvPicPr preferRelativeResize="0">
            <a:picLocks noGrp="1"/>
          </p:cNvPicPr>
          <p:nvPr>
            <p:ph type="pic" idx="2"/>
          </p:nvPr>
        </p:nvPicPr>
        <p:blipFill rotWithShape="1">
          <a:blip r:embed="rId3">
            <a:alphaModFix/>
          </a:blip>
          <a:srcRect l="12182" r="12181"/>
          <a:stretch/>
        </p:blipFill>
        <p:spPr>
          <a:xfrm>
            <a:off x="5857460" y="987426"/>
            <a:ext cx="5497927" cy="4361484"/>
          </a:xfrm>
          <a:prstGeom prst="rect">
            <a:avLst/>
          </a:prstGeom>
          <a:noFill/>
          <a:ln>
            <a:noFill/>
          </a:ln>
        </p:spPr>
      </p:pic>
      <p:sp>
        <p:nvSpPr>
          <p:cNvPr id="150" name="Google Shape;150;p22"/>
          <p:cNvSpPr txBox="1">
            <a:spLocks noGrp="1"/>
          </p:cNvSpPr>
          <p:nvPr>
            <p:ph type="body" idx="1"/>
          </p:nvPr>
        </p:nvSpPr>
        <p:spPr>
          <a:xfrm>
            <a:off x="637828" y="1272208"/>
            <a:ext cx="4967841" cy="5049079"/>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1440"/>
              <a:buNone/>
            </a:pPr>
            <a:r>
              <a:rPr lang="pl-PL" sz="1800">
                <a:solidFill>
                  <a:schemeClr val="dk1"/>
                </a:solidFill>
                <a:latin typeface="Calibri"/>
                <a:ea typeface="Calibri"/>
                <a:cs typeface="Calibri"/>
                <a:sym typeface="Calibri"/>
              </a:rPr>
              <a:t>W październiku 1931 r., oskarżony razem z innymi działaczami opozycji o planowanie zamachu stanu,  zasiadł na ławie oskarżonych w procesie toczącym się przed Sądem Okręgowym w Warszawie. 13 stycznia 1932 r. skazano go na dwa i pół roku więzienia (wyrok obniżono następnie do półtora roku).</a:t>
            </a:r>
            <a:endParaRPr/>
          </a:p>
          <a:p>
            <a:pPr marL="0" lvl="0" indent="0" algn="l" rtl="0">
              <a:lnSpc>
                <a:spcPct val="80000"/>
              </a:lnSpc>
              <a:spcBef>
                <a:spcPts val="1000"/>
              </a:spcBef>
              <a:spcAft>
                <a:spcPts val="0"/>
              </a:spcAft>
              <a:buClr>
                <a:schemeClr val="dk2"/>
              </a:buClr>
              <a:buSzPts val="1440"/>
              <a:buNone/>
            </a:pPr>
            <a:endParaRPr sz="1800">
              <a:solidFill>
                <a:schemeClr val="dk1"/>
              </a:solidFill>
              <a:latin typeface="Calibri"/>
              <a:ea typeface="Calibri"/>
              <a:cs typeface="Calibri"/>
              <a:sym typeface="Calibri"/>
            </a:endParaRPr>
          </a:p>
          <a:p>
            <a:pPr marL="0" lvl="0" indent="0" algn="l" rtl="0">
              <a:lnSpc>
                <a:spcPct val="80000"/>
              </a:lnSpc>
              <a:spcBef>
                <a:spcPts val="1000"/>
              </a:spcBef>
              <a:spcAft>
                <a:spcPts val="0"/>
              </a:spcAft>
              <a:buClr>
                <a:schemeClr val="dk1"/>
              </a:buClr>
              <a:buSzPts val="1440"/>
              <a:buNone/>
            </a:pPr>
            <a:r>
              <a:rPr lang="pl-PL" sz="1800">
                <a:solidFill>
                  <a:schemeClr val="dk1"/>
                </a:solidFill>
                <a:latin typeface="Calibri"/>
                <a:ea typeface="Calibri"/>
                <a:cs typeface="Calibri"/>
                <a:sym typeface="Calibri"/>
              </a:rPr>
              <a:t>Pod koniec września 1933 r. wyjechał</a:t>
            </a:r>
            <a:br>
              <a:rPr lang="pl-PL" sz="1800">
                <a:solidFill>
                  <a:schemeClr val="dk1"/>
                </a:solidFill>
                <a:latin typeface="Calibri"/>
                <a:ea typeface="Calibri"/>
                <a:cs typeface="Calibri"/>
                <a:sym typeface="Calibri"/>
              </a:rPr>
            </a:br>
            <a:r>
              <a:rPr lang="pl-PL" sz="1800">
                <a:solidFill>
                  <a:schemeClr val="dk1"/>
                </a:solidFill>
                <a:latin typeface="Calibri"/>
                <a:ea typeface="Calibri"/>
                <a:cs typeface="Calibri"/>
                <a:sym typeface="Calibri"/>
              </a:rPr>
              <a:t>do Czechosłowacji, decydując się na emigrację polityczną. Kilka dni później -  5 października – </a:t>
            </a:r>
            <a:br>
              <a:rPr lang="pl-PL" sz="1800">
                <a:solidFill>
                  <a:schemeClr val="dk1"/>
                </a:solidFill>
                <a:latin typeface="Calibri"/>
                <a:ea typeface="Calibri"/>
                <a:cs typeface="Calibri"/>
                <a:sym typeface="Calibri"/>
              </a:rPr>
            </a:br>
            <a:r>
              <a:rPr lang="pl-PL" sz="1800">
                <a:solidFill>
                  <a:schemeClr val="dk1"/>
                </a:solidFill>
                <a:latin typeface="Calibri"/>
                <a:ea typeface="Calibri"/>
                <a:cs typeface="Calibri"/>
                <a:sym typeface="Calibri"/>
              </a:rPr>
              <a:t>Sąd Najwyższy zatwierdził wyroki wydane na niego i innych oskarżonych w procesie brzeskim.</a:t>
            </a:r>
            <a:endParaRPr/>
          </a:p>
          <a:p>
            <a:pPr marL="0" lvl="0" indent="0" algn="l" rtl="0">
              <a:lnSpc>
                <a:spcPct val="80000"/>
              </a:lnSpc>
              <a:spcBef>
                <a:spcPts val="1000"/>
              </a:spcBef>
              <a:spcAft>
                <a:spcPts val="0"/>
              </a:spcAft>
              <a:buClr>
                <a:schemeClr val="dk2"/>
              </a:buClr>
              <a:buSzPts val="1440"/>
              <a:buNone/>
            </a:pPr>
            <a:endParaRPr sz="1800">
              <a:solidFill>
                <a:schemeClr val="dk1"/>
              </a:solidFill>
              <a:latin typeface="Calibri"/>
              <a:ea typeface="Calibri"/>
              <a:cs typeface="Calibri"/>
              <a:sym typeface="Calibri"/>
            </a:endParaRPr>
          </a:p>
          <a:p>
            <a:pPr marL="0" lvl="0" indent="0" algn="l" rtl="0">
              <a:lnSpc>
                <a:spcPct val="80000"/>
              </a:lnSpc>
              <a:spcBef>
                <a:spcPts val="1000"/>
              </a:spcBef>
              <a:spcAft>
                <a:spcPts val="0"/>
              </a:spcAft>
              <a:buClr>
                <a:schemeClr val="dk1"/>
              </a:buClr>
              <a:buSzPts val="1440"/>
              <a:buNone/>
            </a:pPr>
            <a:r>
              <a:rPr lang="pl-PL" sz="1800">
                <a:solidFill>
                  <a:schemeClr val="dk1"/>
                </a:solidFill>
                <a:latin typeface="Calibri"/>
                <a:ea typeface="Calibri"/>
                <a:cs typeface="Calibri"/>
                <a:sym typeface="Calibri"/>
              </a:rPr>
              <a:t>8 grudnia 1935 r. został wybrany przez Kongres prezesem Naczelnego Komitetu Wykonawczego Stronnictwa Ludowego.</a:t>
            </a:r>
            <a:endParaRPr/>
          </a:p>
          <a:p>
            <a:pPr marL="0" lvl="0" indent="0" algn="l" rtl="0">
              <a:lnSpc>
                <a:spcPct val="80000"/>
              </a:lnSpc>
              <a:spcBef>
                <a:spcPts val="1000"/>
              </a:spcBef>
              <a:spcAft>
                <a:spcPts val="0"/>
              </a:spcAft>
              <a:buClr>
                <a:schemeClr val="dk2"/>
              </a:buClr>
              <a:buSzPts val="1440"/>
              <a:buNone/>
            </a:pPr>
            <a:endParaRPr sz="1800">
              <a:solidFill>
                <a:schemeClr val="dk1"/>
              </a:solidFill>
              <a:latin typeface="Calibri"/>
              <a:ea typeface="Calibri"/>
              <a:cs typeface="Calibri"/>
              <a:sym typeface="Calibri"/>
            </a:endParaRPr>
          </a:p>
          <a:p>
            <a:pPr marL="0" lvl="0" indent="0" algn="l" rtl="0">
              <a:lnSpc>
                <a:spcPct val="80000"/>
              </a:lnSpc>
              <a:spcBef>
                <a:spcPts val="1000"/>
              </a:spcBef>
              <a:spcAft>
                <a:spcPts val="0"/>
              </a:spcAft>
              <a:buClr>
                <a:schemeClr val="dk1"/>
              </a:buClr>
              <a:buSzPts val="1440"/>
              <a:buNone/>
            </a:pPr>
            <a:r>
              <a:rPr lang="pl-PL" sz="1800">
                <a:solidFill>
                  <a:schemeClr val="dk1"/>
                </a:solidFill>
                <a:latin typeface="Calibri"/>
                <a:ea typeface="Calibri"/>
                <a:cs typeface="Calibri"/>
                <a:sym typeface="Calibri"/>
              </a:rPr>
              <a:t>W 1937 r. był inspiratorem strajku chłopskiego.</a:t>
            </a:r>
            <a:endParaRPr/>
          </a:p>
          <a:p>
            <a:pPr marL="0" lvl="0" indent="0" algn="l" rtl="0">
              <a:lnSpc>
                <a:spcPct val="80000"/>
              </a:lnSpc>
              <a:spcBef>
                <a:spcPts val="1000"/>
              </a:spcBef>
              <a:spcAft>
                <a:spcPts val="0"/>
              </a:spcAft>
              <a:buClr>
                <a:schemeClr val="dk2"/>
              </a:buClr>
              <a:buSzPts val="320"/>
              <a:buNone/>
            </a:pPr>
            <a:endParaRPr sz="4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3"/>
          <p:cNvSpPr txBox="1">
            <a:spLocks noGrp="1"/>
          </p:cNvSpPr>
          <p:nvPr>
            <p:ph type="title"/>
          </p:nvPr>
        </p:nvSpPr>
        <p:spPr>
          <a:xfrm>
            <a:off x="2305878" y="278296"/>
            <a:ext cx="9041572" cy="124570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6000"/>
              <a:buFont typeface="Times New Roman"/>
              <a:buNone/>
            </a:pPr>
            <a:r>
              <a:rPr lang="pl-PL">
                <a:latin typeface="Times New Roman"/>
                <a:ea typeface="Times New Roman"/>
                <a:cs typeface="Times New Roman"/>
                <a:sym typeface="Times New Roman"/>
              </a:rPr>
              <a:t>II WOJNA ŚWIATOWA</a:t>
            </a:r>
            <a:endParaRPr/>
          </a:p>
        </p:txBody>
      </p:sp>
      <p:sp>
        <p:nvSpPr>
          <p:cNvPr id="156" name="Google Shape;156;p23"/>
          <p:cNvSpPr txBox="1">
            <a:spLocks noGrp="1"/>
          </p:cNvSpPr>
          <p:nvPr>
            <p:ph type="body" idx="1"/>
          </p:nvPr>
        </p:nvSpPr>
        <p:spPr>
          <a:xfrm>
            <a:off x="838200" y="1908313"/>
            <a:ext cx="10515600" cy="4141581"/>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888888"/>
              </a:buClr>
              <a:buSzPts val="1488"/>
              <a:buNone/>
            </a:pPr>
            <a:endParaRPr sz="1860"/>
          </a:p>
          <a:p>
            <a:pPr marL="0" lvl="0" indent="0" algn="l" rtl="0">
              <a:lnSpc>
                <a:spcPct val="80000"/>
              </a:lnSpc>
              <a:spcBef>
                <a:spcPts val="1000"/>
              </a:spcBef>
              <a:spcAft>
                <a:spcPts val="0"/>
              </a:spcAft>
              <a:buClr>
                <a:schemeClr val="dk1"/>
              </a:buClr>
              <a:buSzPts val="1612"/>
              <a:buNone/>
            </a:pPr>
            <a:r>
              <a:rPr lang="pl-PL" sz="2015">
                <a:solidFill>
                  <a:schemeClr val="dk1"/>
                </a:solidFill>
                <a:latin typeface="Calibri"/>
                <a:ea typeface="Calibri"/>
                <a:cs typeface="Calibri"/>
                <a:sym typeface="Calibri"/>
              </a:rPr>
              <a:t>Po zajęciu Czech i Moraw przez wojska niemieckie powrócił 31 marca 1939 r. do kraju, a następnie zgłosił się do krakowskiej prokuratury. Przewieziony do więzienia w Siedlcach wyszedł na wolność</a:t>
            </a:r>
            <a:br>
              <a:rPr lang="pl-PL" sz="2015">
                <a:solidFill>
                  <a:schemeClr val="dk1"/>
                </a:solidFill>
                <a:latin typeface="Calibri"/>
                <a:ea typeface="Calibri"/>
                <a:cs typeface="Calibri"/>
                <a:sym typeface="Calibri"/>
              </a:rPr>
            </a:br>
            <a:r>
              <a:rPr lang="pl-PL" sz="2015">
                <a:solidFill>
                  <a:schemeClr val="dk1"/>
                </a:solidFill>
                <a:latin typeface="Calibri"/>
                <a:ea typeface="Calibri"/>
                <a:cs typeface="Calibri"/>
                <a:sym typeface="Calibri"/>
              </a:rPr>
              <a:t>po kilku dniach. 17 maja 1939 r. objął funkcję prezesa PSL i wydał odezwę wzywającą do walki</a:t>
            </a:r>
            <a:br>
              <a:rPr lang="pl-PL" sz="2015">
                <a:solidFill>
                  <a:schemeClr val="dk1"/>
                </a:solidFill>
                <a:latin typeface="Calibri"/>
                <a:ea typeface="Calibri"/>
                <a:cs typeface="Calibri"/>
                <a:sym typeface="Calibri"/>
              </a:rPr>
            </a:br>
            <a:r>
              <a:rPr lang="pl-PL" sz="2015">
                <a:solidFill>
                  <a:schemeClr val="dk1"/>
                </a:solidFill>
                <a:latin typeface="Calibri"/>
                <a:ea typeface="Calibri"/>
                <a:cs typeface="Calibri"/>
                <a:sym typeface="Calibri"/>
              </a:rPr>
              <a:t>o niepodległość Polski.</a:t>
            </a:r>
            <a:endParaRPr/>
          </a:p>
          <a:p>
            <a:pPr marL="0" lvl="0" indent="0" algn="l" rtl="0">
              <a:lnSpc>
                <a:spcPct val="80000"/>
              </a:lnSpc>
              <a:spcBef>
                <a:spcPts val="1000"/>
              </a:spcBef>
              <a:spcAft>
                <a:spcPts val="0"/>
              </a:spcAft>
              <a:buClr>
                <a:srgbClr val="888888"/>
              </a:buClr>
              <a:buSzPts val="1612"/>
              <a:buNone/>
            </a:pPr>
            <a:endParaRPr sz="2015">
              <a:solidFill>
                <a:schemeClr val="dk1"/>
              </a:solidFill>
              <a:latin typeface="Calibri"/>
              <a:ea typeface="Calibri"/>
              <a:cs typeface="Calibri"/>
              <a:sym typeface="Calibri"/>
            </a:endParaRPr>
          </a:p>
          <a:p>
            <a:pPr marL="0" lvl="0" indent="0" algn="l" rtl="0">
              <a:lnSpc>
                <a:spcPct val="80000"/>
              </a:lnSpc>
              <a:spcBef>
                <a:spcPts val="1000"/>
              </a:spcBef>
              <a:spcAft>
                <a:spcPts val="0"/>
              </a:spcAft>
              <a:buClr>
                <a:schemeClr val="dk1"/>
              </a:buClr>
              <a:buSzPts val="1612"/>
              <a:buNone/>
            </a:pPr>
            <a:r>
              <a:rPr lang="pl-PL" sz="2015">
                <a:solidFill>
                  <a:schemeClr val="dk1"/>
                </a:solidFill>
                <a:latin typeface="Calibri"/>
                <a:ea typeface="Calibri"/>
                <a:cs typeface="Calibri"/>
                <a:sym typeface="Calibri"/>
              </a:rPr>
              <a:t>Tuz po agresji Niemiec na Polskę, 3 września 1939 r. w drodze do Lwowa został ranny podczas niemieckiego bombardowania.</a:t>
            </a:r>
            <a:endParaRPr/>
          </a:p>
          <a:p>
            <a:pPr marL="0" lvl="0" indent="0" algn="l" rtl="0">
              <a:lnSpc>
                <a:spcPct val="80000"/>
              </a:lnSpc>
              <a:spcBef>
                <a:spcPts val="1000"/>
              </a:spcBef>
              <a:spcAft>
                <a:spcPts val="0"/>
              </a:spcAft>
              <a:buClr>
                <a:srgbClr val="888888"/>
              </a:buClr>
              <a:buSzPts val="1612"/>
              <a:buNone/>
            </a:pPr>
            <a:endParaRPr sz="2015">
              <a:solidFill>
                <a:schemeClr val="dk1"/>
              </a:solidFill>
              <a:latin typeface="Calibri"/>
              <a:ea typeface="Calibri"/>
              <a:cs typeface="Calibri"/>
              <a:sym typeface="Calibri"/>
            </a:endParaRPr>
          </a:p>
          <a:p>
            <a:pPr marL="0" lvl="0" indent="0" algn="l" rtl="0">
              <a:lnSpc>
                <a:spcPct val="80000"/>
              </a:lnSpc>
              <a:spcBef>
                <a:spcPts val="1000"/>
              </a:spcBef>
              <a:spcAft>
                <a:spcPts val="0"/>
              </a:spcAft>
              <a:buClr>
                <a:schemeClr val="dk1"/>
              </a:buClr>
              <a:buSzPts val="1612"/>
              <a:buNone/>
            </a:pPr>
            <a:r>
              <a:rPr lang="pl-PL" sz="2015">
                <a:solidFill>
                  <a:schemeClr val="dk1"/>
                </a:solidFill>
                <a:latin typeface="Calibri"/>
                <a:ea typeface="Calibri"/>
                <a:cs typeface="Calibri"/>
                <a:sym typeface="Calibri"/>
              </a:rPr>
              <a:t>16 września 1939 r. władze niemieckie aresztowały go  i osadziły w więzieniu w Rzeszowie.</a:t>
            </a:r>
            <a:endParaRPr/>
          </a:p>
          <a:p>
            <a:pPr marL="0" lvl="0" indent="0" algn="l" rtl="0">
              <a:lnSpc>
                <a:spcPct val="80000"/>
              </a:lnSpc>
              <a:spcBef>
                <a:spcPts val="1000"/>
              </a:spcBef>
              <a:spcAft>
                <a:spcPts val="0"/>
              </a:spcAft>
              <a:buClr>
                <a:srgbClr val="888888"/>
              </a:buClr>
              <a:buSzPts val="1612"/>
              <a:buNone/>
            </a:pPr>
            <a:endParaRPr sz="2015">
              <a:solidFill>
                <a:schemeClr val="dk1"/>
              </a:solidFill>
              <a:latin typeface="Calibri"/>
              <a:ea typeface="Calibri"/>
              <a:cs typeface="Calibri"/>
              <a:sym typeface="Calibri"/>
            </a:endParaRPr>
          </a:p>
          <a:p>
            <a:pPr marL="0" lvl="0" indent="0" algn="l" rtl="0">
              <a:lnSpc>
                <a:spcPct val="80000"/>
              </a:lnSpc>
              <a:spcBef>
                <a:spcPts val="1000"/>
              </a:spcBef>
              <a:spcAft>
                <a:spcPts val="0"/>
              </a:spcAft>
              <a:buClr>
                <a:schemeClr val="dk1"/>
              </a:buClr>
              <a:buSzPts val="1612"/>
              <a:buNone/>
            </a:pPr>
            <a:r>
              <a:rPr lang="pl-PL" sz="2015">
                <a:solidFill>
                  <a:schemeClr val="dk1"/>
                </a:solidFill>
                <a:latin typeface="Calibri"/>
                <a:ea typeface="Calibri"/>
                <a:cs typeface="Calibri"/>
                <a:sym typeface="Calibri"/>
              </a:rPr>
              <a:t>W październiku 1939 r. dekretem prezydenta RP na uchodźstwie Władysława Raczkiewicza amnestionowano go wraz z innymi skazanymi w procesie brzeskim.</a:t>
            </a:r>
            <a:endParaRPr/>
          </a:p>
          <a:p>
            <a:pPr marL="0" lvl="0" indent="0" algn="l" rtl="0">
              <a:lnSpc>
                <a:spcPct val="80000"/>
              </a:lnSpc>
              <a:spcBef>
                <a:spcPts val="1000"/>
              </a:spcBef>
              <a:spcAft>
                <a:spcPts val="0"/>
              </a:spcAft>
              <a:buClr>
                <a:srgbClr val="888888"/>
              </a:buClr>
              <a:buSzPts val="1612"/>
              <a:buNone/>
            </a:pPr>
            <a:endParaRPr sz="2015">
              <a:solidFill>
                <a:schemeClr val="dk1"/>
              </a:solidFill>
              <a:latin typeface="Calibri"/>
              <a:ea typeface="Calibri"/>
              <a:cs typeface="Calibri"/>
              <a:sym typeface="Calibri"/>
            </a:endParaRPr>
          </a:p>
          <a:p>
            <a:pPr marL="0" lvl="0" indent="0" algn="l" rtl="0">
              <a:lnSpc>
                <a:spcPct val="80000"/>
              </a:lnSpc>
              <a:spcBef>
                <a:spcPts val="1000"/>
              </a:spcBef>
              <a:spcAft>
                <a:spcPts val="0"/>
              </a:spcAft>
              <a:buClr>
                <a:srgbClr val="888888"/>
              </a:buClr>
              <a:buSzPts val="1488"/>
              <a:buNone/>
            </a:pPr>
            <a:endParaRPr sz="186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4"/>
          <p:cNvSpPr txBox="1">
            <a:spLocks noGrp="1"/>
          </p:cNvSpPr>
          <p:nvPr>
            <p:ph type="title"/>
          </p:nvPr>
        </p:nvSpPr>
        <p:spPr>
          <a:xfrm>
            <a:off x="1474304" y="1073426"/>
            <a:ext cx="9906000" cy="535387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2200"/>
              <a:buFont typeface="Calibri"/>
              <a:buNone/>
            </a:pPr>
            <a:r>
              <a:rPr lang="pl-PL" sz="2200">
                <a:latin typeface="Calibri"/>
                <a:ea typeface="Calibri"/>
                <a:cs typeface="Calibri"/>
                <a:sym typeface="Calibri"/>
              </a:rPr>
              <a:t>PRZETRZYMYWANY PRZEZ NIEMCÓW W WIĘZIENIACH W TARNOWIE, KRAKOWIE, BERLINIE I POCZDAMIE, OSTATECZNIE 1 MARCA 1941 R.  ZE WZGLĘDU NA ZŁY STAN ZDROWIA ZOSTAŁ ZWOLNIONY. NAKAZANO MU JEDNAK STAŁY POBYT</a:t>
            </a:r>
            <a:br>
              <a:rPr lang="pl-PL" sz="2200">
                <a:latin typeface="Calibri"/>
                <a:ea typeface="Calibri"/>
                <a:cs typeface="Calibri"/>
                <a:sym typeface="Calibri"/>
              </a:rPr>
            </a:br>
            <a:r>
              <a:rPr lang="pl-PL" sz="2200">
                <a:latin typeface="Calibri"/>
                <a:ea typeface="Calibri"/>
                <a:cs typeface="Calibri"/>
                <a:sym typeface="Calibri"/>
              </a:rPr>
              <a:t>W WIERZCHOSŁAWICACH POD NADZOREM NIEMIECKICH WŁADZ OKUPACYJNYCH .</a:t>
            </a:r>
            <a:br>
              <a:rPr lang="pl-PL" sz="2200">
                <a:latin typeface="Calibri"/>
                <a:ea typeface="Calibri"/>
                <a:cs typeface="Calibri"/>
                <a:sym typeface="Calibri"/>
              </a:rPr>
            </a:br>
            <a:br>
              <a:rPr lang="pl-PL" sz="2200">
                <a:latin typeface="Calibri"/>
                <a:ea typeface="Calibri"/>
                <a:cs typeface="Calibri"/>
                <a:sym typeface="Calibri"/>
              </a:rPr>
            </a:br>
            <a:r>
              <a:rPr lang="pl-PL" sz="2200">
                <a:latin typeface="Calibri"/>
                <a:ea typeface="Calibri"/>
                <a:cs typeface="Calibri"/>
                <a:sym typeface="Calibri"/>
              </a:rPr>
              <a:t>W LIPCU 1944 R. ODMÓWIŁ NIEMCOM WYDANIA ANTYSOWIECKIEJ ODEZWY</a:t>
            </a:r>
            <a:br>
              <a:rPr lang="pl-PL" sz="2200">
                <a:latin typeface="Calibri"/>
                <a:ea typeface="Calibri"/>
                <a:cs typeface="Calibri"/>
                <a:sym typeface="Calibri"/>
              </a:rPr>
            </a:br>
            <a:r>
              <a:rPr lang="pl-PL" sz="2200">
                <a:latin typeface="Calibri"/>
                <a:ea typeface="Calibri"/>
                <a:cs typeface="Calibri"/>
                <a:sym typeface="Calibri"/>
              </a:rPr>
              <a:t>DO NARODU.</a:t>
            </a:r>
            <a:br>
              <a:rPr lang="pl-PL" sz="2200">
                <a:latin typeface="Calibri"/>
                <a:ea typeface="Calibri"/>
                <a:cs typeface="Calibri"/>
                <a:sym typeface="Calibri"/>
              </a:rPr>
            </a:br>
            <a:br>
              <a:rPr lang="pl-PL" sz="2200">
                <a:latin typeface="Calibri"/>
                <a:ea typeface="Calibri"/>
                <a:cs typeface="Calibri"/>
                <a:sym typeface="Calibri"/>
              </a:rPr>
            </a:br>
            <a:r>
              <a:rPr lang="pl-PL" sz="2200">
                <a:latin typeface="Calibri"/>
                <a:ea typeface="Calibri"/>
                <a:cs typeface="Calibri"/>
                <a:sym typeface="Calibri"/>
              </a:rPr>
              <a:t>W CZERWCU 1945 R. NIE PRZYJĄŁ ZAPROSZENIA DO MOSKWY NA KONFERENCJĘ DOTYCZĄCĄ POWSTANIA TYMCZASOWEGO RZĄDU JEDNOŚCI NARODOWEJ.</a:t>
            </a:r>
            <a:br>
              <a:rPr lang="pl-PL" sz="2200">
                <a:latin typeface="Calibri"/>
                <a:ea typeface="Calibri"/>
                <a:cs typeface="Calibri"/>
                <a:sym typeface="Calibri"/>
              </a:rPr>
            </a:br>
            <a:br>
              <a:rPr lang="pl-PL" sz="2200">
                <a:latin typeface="Calibri"/>
                <a:ea typeface="Calibri"/>
                <a:cs typeface="Calibri"/>
                <a:sym typeface="Calibri"/>
              </a:rPr>
            </a:br>
            <a:r>
              <a:rPr lang="pl-PL" sz="2200">
                <a:latin typeface="Calibri"/>
                <a:ea typeface="Calibri"/>
                <a:cs typeface="Calibri"/>
                <a:sym typeface="Calibri"/>
              </a:rPr>
              <a:t>28 CZERWCA POWOŁANY ZOSTAŁ PRZEZ PREZYDIUM KRAJOWEJ RADY NARODOWEJ NA STANOWISKO JEJ WICEPREZYDENTA. CIĘŻKO CHORY NIE PODJĄŁ PRAC W KRN.</a:t>
            </a:r>
            <a:br>
              <a:rPr lang="pl-PL" sz="2200">
                <a:latin typeface="Calibri"/>
                <a:ea typeface="Calibri"/>
                <a:cs typeface="Calibri"/>
                <a:sym typeface="Calibri"/>
              </a:rPr>
            </a:br>
            <a:br>
              <a:rPr lang="pl-PL" sz="2200">
                <a:latin typeface="Calibri"/>
                <a:ea typeface="Calibri"/>
                <a:cs typeface="Calibri"/>
                <a:sym typeface="Calibri"/>
              </a:rPr>
            </a:br>
            <a:r>
              <a:rPr lang="pl-PL" sz="2200">
                <a:latin typeface="Calibri"/>
                <a:ea typeface="Calibri"/>
                <a:cs typeface="Calibri"/>
                <a:sym typeface="Calibri"/>
              </a:rPr>
              <a:t>22 SIERPNIA WYBRANO GO PREZESEM PSL.</a:t>
            </a:r>
            <a:br>
              <a:rPr lang="pl-PL"/>
            </a:b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5"/>
          <p:cNvSpPr txBox="1">
            <a:spLocks noGrp="1"/>
          </p:cNvSpPr>
          <p:nvPr>
            <p:ph type="title"/>
          </p:nvPr>
        </p:nvSpPr>
        <p:spPr>
          <a:xfrm>
            <a:off x="3681067" y="425106"/>
            <a:ext cx="4641298" cy="150018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6000"/>
              <a:buFont typeface="Times New Roman"/>
              <a:buNone/>
            </a:pPr>
            <a:r>
              <a:rPr lang="pl-PL">
                <a:latin typeface="Times New Roman"/>
                <a:ea typeface="Times New Roman"/>
                <a:cs typeface="Times New Roman"/>
                <a:sym typeface="Times New Roman"/>
              </a:rPr>
              <a:t>PO WOJNIE</a:t>
            </a:r>
            <a:endParaRPr/>
          </a:p>
        </p:txBody>
      </p:sp>
      <p:sp>
        <p:nvSpPr>
          <p:cNvPr id="167" name="Google Shape;167;p25"/>
          <p:cNvSpPr txBox="1">
            <a:spLocks noGrp="1"/>
          </p:cNvSpPr>
          <p:nvPr>
            <p:ph type="body" idx="1"/>
          </p:nvPr>
        </p:nvSpPr>
        <p:spPr>
          <a:xfrm>
            <a:off x="1110145" y="2438401"/>
            <a:ext cx="10515600" cy="33199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240"/>
              <a:buNone/>
            </a:pPr>
            <a:r>
              <a:rPr lang="pl-PL" sz="2800">
                <a:solidFill>
                  <a:schemeClr val="dk1"/>
                </a:solidFill>
                <a:latin typeface="Calibri"/>
                <a:ea typeface="Calibri"/>
                <a:cs typeface="Calibri"/>
                <a:sym typeface="Calibri"/>
              </a:rPr>
              <a:t>W 1945 powołano go na wiceprzewodniczącego Krajowej Rady Narodowej, jednak ze względu na ciężką chorobę nie podjął się pełnienia tej funkcji. Nie skorzystał także z zaproszenia do wzięcia udziału w rozmowach moskiewskich w sprawie utworzenia Tymczasowego Rządu Jedności Narodowej. Wraz ze Stanisławem Mikołajczykiem utworzył Polskie Stronnictwo Ludowe, od sierpnia 1945 był prezesem tego ugrupowania (zastępcą był Mikołajczyk).</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6"/>
          <p:cNvSpPr txBox="1">
            <a:spLocks noGrp="1"/>
          </p:cNvSpPr>
          <p:nvPr>
            <p:ph type="title"/>
          </p:nvPr>
        </p:nvSpPr>
        <p:spPr>
          <a:xfrm>
            <a:off x="6604483" y="366160"/>
            <a:ext cx="2420247" cy="122741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4800"/>
              <a:buFont typeface="Times New Roman"/>
              <a:buNone/>
            </a:pPr>
            <a:r>
              <a:rPr lang="pl-PL" sz="4800">
                <a:latin typeface="Times New Roman"/>
                <a:ea typeface="Times New Roman"/>
                <a:cs typeface="Times New Roman"/>
                <a:sym typeface="Times New Roman"/>
              </a:rPr>
              <a:t>ŚMIERĆ</a:t>
            </a:r>
            <a:endParaRPr/>
          </a:p>
        </p:txBody>
      </p:sp>
      <p:pic>
        <p:nvPicPr>
          <p:cNvPr id="173" name="Google Shape;173;p26"/>
          <p:cNvPicPr preferRelativeResize="0">
            <a:picLocks noGrp="1"/>
          </p:cNvPicPr>
          <p:nvPr>
            <p:ph type="pic" idx="2"/>
          </p:nvPr>
        </p:nvPicPr>
        <p:blipFill rotWithShape="1">
          <a:blip r:embed="rId3">
            <a:alphaModFix/>
          </a:blip>
          <a:srcRect l="4962" r="4961"/>
          <a:stretch/>
        </p:blipFill>
        <p:spPr>
          <a:xfrm>
            <a:off x="465552" y="1593574"/>
            <a:ext cx="4370890" cy="3451294"/>
          </a:xfrm>
          <a:prstGeom prst="rect">
            <a:avLst/>
          </a:prstGeom>
          <a:noFill/>
          <a:ln>
            <a:noFill/>
          </a:ln>
        </p:spPr>
      </p:pic>
      <p:sp>
        <p:nvSpPr>
          <p:cNvPr id="174" name="Google Shape;174;p26"/>
          <p:cNvSpPr txBox="1">
            <a:spLocks noGrp="1"/>
          </p:cNvSpPr>
          <p:nvPr>
            <p:ph type="body" idx="1"/>
          </p:nvPr>
        </p:nvSpPr>
        <p:spPr>
          <a:xfrm>
            <a:off x="5512904" y="1815548"/>
            <a:ext cx="5659922" cy="45322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920"/>
              <a:buNone/>
            </a:pPr>
            <a:r>
              <a:rPr lang="pl-PL" sz="2400">
                <a:solidFill>
                  <a:schemeClr val="dk1"/>
                </a:solidFill>
                <a:latin typeface="Calibri"/>
                <a:ea typeface="Calibri"/>
                <a:cs typeface="Calibri"/>
                <a:sym typeface="Calibri"/>
              </a:rPr>
              <a:t>Zmarł w szpitalu Ojców Bonifratrów</a:t>
            </a:r>
            <a:br>
              <a:rPr lang="pl-PL" sz="2400">
                <a:solidFill>
                  <a:schemeClr val="dk1"/>
                </a:solidFill>
                <a:latin typeface="Calibri"/>
                <a:ea typeface="Calibri"/>
                <a:cs typeface="Calibri"/>
                <a:sym typeface="Calibri"/>
              </a:rPr>
            </a:br>
            <a:r>
              <a:rPr lang="pl-PL" sz="2400">
                <a:solidFill>
                  <a:schemeClr val="dk1"/>
                </a:solidFill>
                <a:latin typeface="Calibri"/>
                <a:ea typeface="Calibri"/>
                <a:cs typeface="Calibri"/>
                <a:sym typeface="Calibri"/>
              </a:rPr>
              <a:t>w Krakowie, o 6.30 w środę 31 października 1945.</a:t>
            </a:r>
            <a:endParaRPr/>
          </a:p>
          <a:p>
            <a:pPr marL="0" lvl="0" indent="0" algn="l" rtl="0">
              <a:lnSpc>
                <a:spcPct val="100000"/>
              </a:lnSpc>
              <a:spcBef>
                <a:spcPts val="1000"/>
              </a:spcBef>
              <a:spcAft>
                <a:spcPts val="0"/>
              </a:spcAft>
              <a:buClr>
                <a:schemeClr val="dk1"/>
              </a:buClr>
              <a:buSzPts val="1920"/>
              <a:buNone/>
            </a:pPr>
            <a:r>
              <a:rPr lang="pl-PL" sz="2400">
                <a:solidFill>
                  <a:schemeClr val="dk1"/>
                </a:solidFill>
                <a:latin typeface="Calibri"/>
                <a:ea typeface="Calibri"/>
                <a:cs typeface="Calibri"/>
                <a:sym typeface="Calibri"/>
              </a:rPr>
              <a:t>Podczas pogrzebu utworzono kondukt żałobny, który w dniach 3–6 listopada przeszedł pieszo z Krakowa (gdzie w Kościele Mariackim miała miejsce msza poświęcona zmarłemu) do Wierzchosławic - rodzinnej wioski polityka. W ostatniej drodze towarzyszyły mu tłumy zwolenników ruchu ludowego.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7"/>
          <p:cNvSpPr txBox="1">
            <a:spLocks noGrp="1"/>
          </p:cNvSpPr>
          <p:nvPr>
            <p:ph type="title"/>
          </p:nvPr>
        </p:nvSpPr>
        <p:spPr>
          <a:xfrm>
            <a:off x="1634918" y="516903"/>
            <a:ext cx="5309221" cy="94421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5400"/>
              <a:buFont typeface="Times New Roman"/>
              <a:buNone/>
            </a:pPr>
            <a:r>
              <a:rPr lang="pl-PL" sz="5400">
                <a:latin typeface="Times New Roman"/>
                <a:ea typeface="Times New Roman"/>
                <a:cs typeface="Times New Roman"/>
                <a:sym typeface="Times New Roman"/>
              </a:rPr>
              <a:t>ODZNACZENIA</a:t>
            </a:r>
            <a:endParaRPr/>
          </a:p>
        </p:txBody>
      </p:sp>
      <p:pic>
        <p:nvPicPr>
          <p:cNvPr id="180" name="Google Shape;180;p27"/>
          <p:cNvPicPr preferRelativeResize="0">
            <a:picLocks noGrp="1"/>
          </p:cNvPicPr>
          <p:nvPr>
            <p:ph type="pic" idx="2"/>
          </p:nvPr>
        </p:nvPicPr>
        <p:blipFill rotWithShape="1">
          <a:blip r:embed="rId3">
            <a:alphaModFix/>
          </a:blip>
          <a:srcRect l="14538" r="14538"/>
          <a:stretch/>
        </p:blipFill>
        <p:spPr>
          <a:xfrm>
            <a:off x="6228522" y="1789043"/>
            <a:ext cx="5126866" cy="4072007"/>
          </a:xfrm>
          <a:prstGeom prst="rect">
            <a:avLst/>
          </a:prstGeom>
          <a:noFill/>
          <a:ln>
            <a:noFill/>
          </a:ln>
        </p:spPr>
      </p:pic>
      <p:sp>
        <p:nvSpPr>
          <p:cNvPr id="181" name="Google Shape;181;p27"/>
          <p:cNvSpPr txBox="1">
            <a:spLocks noGrp="1"/>
          </p:cNvSpPr>
          <p:nvPr>
            <p:ph type="body" idx="1"/>
          </p:nvPr>
        </p:nvSpPr>
        <p:spPr>
          <a:xfrm>
            <a:off x="1250605" y="1789043"/>
            <a:ext cx="4394821" cy="4373218"/>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202122"/>
              </a:buClr>
              <a:buSzPts val="1280"/>
              <a:buNone/>
            </a:pPr>
            <a:r>
              <a:rPr lang="pl-PL" sz="1600" b="0" i="0">
                <a:solidFill>
                  <a:srgbClr val="202122"/>
                </a:solidFill>
                <a:latin typeface="Arial"/>
                <a:ea typeface="Arial"/>
                <a:cs typeface="Arial"/>
                <a:sym typeface="Arial"/>
              </a:rPr>
              <a:t>Odznaczony w 1921 Orderem Orła Białego. Utracił go w konsekwencji wyroku sądowego</a:t>
            </a:r>
            <a:br>
              <a:rPr lang="pl-PL" sz="1600" b="0" i="0">
                <a:solidFill>
                  <a:srgbClr val="202122"/>
                </a:solidFill>
                <a:latin typeface="Arial"/>
                <a:ea typeface="Arial"/>
                <a:cs typeface="Arial"/>
                <a:sym typeface="Arial"/>
              </a:rPr>
            </a:br>
            <a:r>
              <a:rPr lang="pl-PL" sz="1600" b="0" i="0">
                <a:solidFill>
                  <a:srgbClr val="202122"/>
                </a:solidFill>
                <a:latin typeface="Arial"/>
                <a:ea typeface="Arial"/>
                <a:cs typeface="Arial"/>
                <a:sym typeface="Arial"/>
              </a:rPr>
              <a:t>w procesie brzeskim. Odznaczenie zostało mu formalnie przywrócone w związku z amnestią, na mocy</a:t>
            </a:r>
            <a:r>
              <a:rPr lang="pl-PL" sz="1600" b="0" i="0">
                <a:solidFill>
                  <a:schemeClr val="dk1"/>
                </a:solidFill>
                <a:latin typeface="Arial"/>
                <a:ea typeface="Arial"/>
                <a:cs typeface="Arial"/>
                <a:sym typeface="Arial"/>
              </a:rPr>
              <a:t> dekretu </a:t>
            </a:r>
            <a:r>
              <a:rPr lang="pl-PL" sz="1600" b="0" i="0">
                <a:solidFill>
                  <a:srgbClr val="202122"/>
                </a:solidFill>
                <a:latin typeface="Arial"/>
                <a:ea typeface="Arial"/>
                <a:cs typeface="Arial"/>
                <a:sym typeface="Arial"/>
              </a:rPr>
              <a:t>prezydenta RP Władysława</a:t>
            </a:r>
            <a:r>
              <a:rPr lang="pl-PL" sz="1600">
                <a:solidFill>
                  <a:srgbClr val="5A8B95"/>
                </a:solidFill>
                <a:latin typeface="Arial"/>
                <a:ea typeface="Arial"/>
                <a:cs typeface="Arial"/>
                <a:sym typeface="Arial"/>
              </a:rPr>
              <a:t> </a:t>
            </a:r>
            <a:r>
              <a:rPr lang="pl-PL" sz="1600">
                <a:solidFill>
                  <a:schemeClr val="dk1"/>
                </a:solidFill>
                <a:latin typeface="Arial"/>
                <a:ea typeface="Arial"/>
                <a:cs typeface="Arial"/>
                <a:sym typeface="Arial"/>
              </a:rPr>
              <a:t>Raczkiewicza</a:t>
            </a:r>
            <a:r>
              <a:rPr lang="pl-PL" sz="1600" b="0" i="0">
                <a:solidFill>
                  <a:srgbClr val="202122"/>
                </a:solidFill>
                <a:latin typeface="Arial"/>
                <a:ea typeface="Arial"/>
                <a:cs typeface="Arial"/>
                <a:sym typeface="Arial"/>
              </a:rPr>
              <a:t> z dnia 31 października 1939, jednak nigdy fizycznie go nie odzyskał. 25 września 2011 prezydent RP Bronisław</a:t>
            </a:r>
            <a:r>
              <a:rPr lang="pl-PL" sz="1600" b="0" i="0" u="sng" strike="noStrike">
                <a:solidFill>
                  <a:srgbClr val="0B0080"/>
                </a:solidFill>
                <a:latin typeface="Arial"/>
                <a:ea typeface="Arial"/>
                <a:cs typeface="Arial"/>
                <a:sym typeface="Arial"/>
                <a:hlinkClick r:id="rId4">
                  <a:extLst>
                    <a:ext uri="{A12FA001-AC4F-418D-AE19-62706E023703}">
                      <ahyp:hlinkClr xmlns:ahyp="http://schemas.microsoft.com/office/drawing/2018/hyperlinkcolor" val="tx"/>
                    </a:ext>
                  </a:extLst>
                </a:hlinkClick>
              </a:rPr>
              <a:t> </a:t>
            </a:r>
            <a:r>
              <a:rPr lang="pl-PL" sz="1600" b="0" i="0" u="none" strike="noStrike">
                <a:solidFill>
                  <a:schemeClr val="dk1"/>
                </a:solidFill>
                <a:latin typeface="Arial"/>
                <a:ea typeface="Arial"/>
                <a:cs typeface="Arial"/>
                <a:sym typeface="Arial"/>
              </a:rPr>
              <a:t>Komorowski</a:t>
            </a:r>
            <a:r>
              <a:rPr lang="pl-PL" sz="1600" b="0" i="0" u="none" strike="noStrike">
                <a:solidFill>
                  <a:srgbClr val="0B0080"/>
                </a:solidFill>
                <a:latin typeface="Arial"/>
                <a:ea typeface="Arial"/>
                <a:cs typeface="Arial"/>
                <a:sym typeface="Arial"/>
              </a:rPr>
              <a:t> </a:t>
            </a:r>
            <a:r>
              <a:rPr lang="pl-PL" sz="1600" b="0" i="0">
                <a:solidFill>
                  <a:srgbClr val="202122"/>
                </a:solidFill>
                <a:latin typeface="Arial"/>
                <a:ea typeface="Arial"/>
                <a:cs typeface="Arial"/>
                <a:sym typeface="Arial"/>
              </a:rPr>
              <a:t>przekazał insygnia Orderu Orła Białego rodzinie Wincentego Witosa.</a:t>
            </a:r>
            <a:endParaRPr/>
          </a:p>
          <a:p>
            <a:pPr marL="0" lvl="0" indent="0" algn="l" rtl="0">
              <a:lnSpc>
                <a:spcPct val="80000"/>
              </a:lnSpc>
              <a:spcBef>
                <a:spcPts val="1000"/>
              </a:spcBef>
              <a:spcAft>
                <a:spcPts val="0"/>
              </a:spcAft>
              <a:buClr>
                <a:srgbClr val="202122"/>
              </a:buClr>
              <a:buSzPts val="1280"/>
              <a:buNone/>
            </a:pPr>
            <a:r>
              <a:rPr lang="pl-PL" sz="1600" b="0" i="0">
                <a:solidFill>
                  <a:srgbClr val="202122"/>
                </a:solidFill>
                <a:latin typeface="Arial"/>
                <a:ea typeface="Arial"/>
                <a:cs typeface="Arial"/>
                <a:sym typeface="Arial"/>
              </a:rPr>
              <a:t>Pośmiertnie odznaczony Orderem Krzyża Grunwaldu I klasy.</a:t>
            </a:r>
            <a:endParaRPr/>
          </a:p>
          <a:p>
            <a:pPr marL="0" lvl="0" indent="0" algn="l" rtl="0">
              <a:lnSpc>
                <a:spcPct val="80000"/>
              </a:lnSpc>
              <a:spcBef>
                <a:spcPts val="1000"/>
              </a:spcBef>
              <a:spcAft>
                <a:spcPts val="0"/>
              </a:spcAft>
              <a:buClr>
                <a:srgbClr val="202122"/>
              </a:buClr>
              <a:buSzPts val="1280"/>
              <a:buNone/>
            </a:pPr>
            <a:r>
              <a:rPr lang="pl-PL" sz="1600" b="0" i="0">
                <a:solidFill>
                  <a:srgbClr val="202122"/>
                </a:solidFill>
                <a:latin typeface="Arial"/>
                <a:ea typeface="Arial"/>
                <a:cs typeface="Arial"/>
                <a:sym typeface="Arial"/>
              </a:rPr>
              <a:t>Uhonorowany również odznaczeniami zagranicznymi, m.in. Orderem Gwiazdy </a:t>
            </a:r>
            <a:r>
              <a:rPr lang="pl-PL" sz="1600">
                <a:solidFill>
                  <a:schemeClr val="dk1"/>
                </a:solidFill>
                <a:latin typeface="Arial"/>
                <a:ea typeface="Arial"/>
                <a:cs typeface="Arial"/>
                <a:sym typeface="Arial"/>
              </a:rPr>
              <a:t>Rumunii</a:t>
            </a:r>
            <a:r>
              <a:rPr lang="pl-PL" sz="1600" b="0" i="0">
                <a:solidFill>
                  <a:srgbClr val="202122"/>
                </a:solidFill>
                <a:latin typeface="Arial"/>
                <a:ea typeface="Arial"/>
                <a:cs typeface="Arial"/>
                <a:sym typeface="Arial"/>
              </a:rPr>
              <a:t>.</a:t>
            </a:r>
            <a:endParaRPr/>
          </a:p>
          <a:p>
            <a:pPr marL="0" lvl="0" indent="0" algn="l" rtl="0">
              <a:lnSpc>
                <a:spcPct val="80000"/>
              </a:lnSpc>
              <a:spcBef>
                <a:spcPts val="1000"/>
              </a:spcBef>
              <a:spcAft>
                <a:spcPts val="0"/>
              </a:spcAft>
              <a:buClr>
                <a:srgbClr val="202122"/>
              </a:buClr>
              <a:buSzPts val="1280"/>
              <a:buNone/>
            </a:pPr>
            <a:r>
              <a:rPr lang="pl-PL" sz="1600" b="0" i="0">
                <a:solidFill>
                  <a:srgbClr val="202122"/>
                </a:solidFill>
                <a:latin typeface="Arial"/>
                <a:ea typeface="Arial"/>
                <a:cs typeface="Arial"/>
                <a:sym typeface="Arial"/>
              </a:rPr>
              <a:t>Z inicjatywy </a:t>
            </a:r>
            <a:r>
              <a:rPr lang="pl-PL" sz="1600" b="0" i="0">
                <a:solidFill>
                  <a:schemeClr val="dk1"/>
                </a:solidFill>
                <a:latin typeface="Arial"/>
                <a:ea typeface="Arial"/>
                <a:cs typeface="Arial"/>
                <a:sym typeface="Arial"/>
              </a:rPr>
              <a:t>J</a:t>
            </a:r>
            <a:r>
              <a:rPr lang="pl-PL" sz="1600">
                <a:solidFill>
                  <a:schemeClr val="dk1"/>
                </a:solidFill>
                <a:latin typeface="Arial"/>
                <a:ea typeface="Arial"/>
                <a:cs typeface="Arial"/>
                <a:sym typeface="Arial"/>
              </a:rPr>
              <a:t>ózefa Putka </a:t>
            </a:r>
            <a:r>
              <a:rPr lang="pl-PL" sz="1600" b="0" i="0">
                <a:solidFill>
                  <a:srgbClr val="202122"/>
                </a:solidFill>
                <a:latin typeface="Arial"/>
                <a:ea typeface="Arial"/>
                <a:cs typeface="Arial"/>
                <a:sym typeface="Arial"/>
              </a:rPr>
              <a:t>wydana została seria znaczków pocztowych, m.in. z podobizną Wincentego Witosa.</a:t>
            </a:r>
            <a:endParaRPr/>
          </a:p>
          <a:p>
            <a:pPr marL="0" lvl="0" indent="0" algn="l" rtl="0">
              <a:lnSpc>
                <a:spcPct val="80000"/>
              </a:lnSpc>
              <a:spcBef>
                <a:spcPts val="1000"/>
              </a:spcBef>
              <a:spcAft>
                <a:spcPts val="0"/>
              </a:spcAft>
              <a:buClr>
                <a:schemeClr val="dk2"/>
              </a:buClr>
              <a:buSzPts val="320"/>
              <a:buNone/>
            </a:pPr>
            <a:endParaRPr sz="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8"/>
          <p:cNvSpPr txBox="1">
            <a:spLocks noGrp="1"/>
          </p:cNvSpPr>
          <p:nvPr>
            <p:ph type="title"/>
          </p:nvPr>
        </p:nvSpPr>
        <p:spPr>
          <a:xfrm>
            <a:off x="4211015" y="566342"/>
            <a:ext cx="7141197" cy="93358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3959"/>
              <a:buFont typeface="Times New Roman"/>
              <a:buNone/>
            </a:pPr>
            <a:r>
              <a:rPr lang="pl-PL" sz="3959">
                <a:latin typeface="Times New Roman"/>
                <a:ea typeface="Times New Roman"/>
                <a:cs typeface="Times New Roman"/>
                <a:sym typeface="Times New Roman"/>
              </a:rPr>
              <a:t>NADANIE IMIENIA</a:t>
            </a:r>
            <a:br>
              <a:rPr lang="pl-PL" sz="3959">
                <a:latin typeface="Times New Roman"/>
                <a:ea typeface="Times New Roman"/>
                <a:cs typeface="Times New Roman"/>
                <a:sym typeface="Times New Roman"/>
              </a:rPr>
            </a:br>
            <a:r>
              <a:rPr lang="pl-PL" sz="3959">
                <a:latin typeface="Times New Roman"/>
                <a:ea typeface="Times New Roman"/>
                <a:cs typeface="Times New Roman"/>
                <a:sym typeface="Times New Roman"/>
              </a:rPr>
              <a:t> I SZTANDARU</a:t>
            </a:r>
            <a:endParaRPr/>
          </a:p>
        </p:txBody>
      </p:sp>
      <p:sp>
        <p:nvSpPr>
          <p:cNvPr id="187" name="Google Shape;187;p28"/>
          <p:cNvSpPr txBox="1">
            <a:spLocks noGrp="1"/>
          </p:cNvSpPr>
          <p:nvPr>
            <p:ph type="body" idx="1"/>
          </p:nvPr>
        </p:nvSpPr>
        <p:spPr>
          <a:xfrm>
            <a:off x="839788" y="1298714"/>
            <a:ext cx="5157787" cy="1259523"/>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Clr>
                <a:schemeClr val="dk2"/>
              </a:buClr>
              <a:buSzPts val="1600"/>
              <a:buNone/>
            </a:pPr>
            <a:r>
              <a:rPr lang="pl-PL" sz="1600" b="1">
                <a:latin typeface="Calibri"/>
                <a:ea typeface="Calibri"/>
                <a:cs typeface="Calibri"/>
                <a:sym typeface="Calibri"/>
              </a:rPr>
              <a:t>OD 11 MAJA 2016 ROKU NASZ SZKOŁA NOSI IMIĘ WINCENTEGO WITOSA, Z CZEGO JESTEŚMY DUMNI.</a:t>
            </a:r>
            <a:endParaRPr sz="1600">
              <a:latin typeface="Calibri"/>
              <a:ea typeface="Calibri"/>
              <a:cs typeface="Calibri"/>
              <a:sym typeface="Calibri"/>
            </a:endParaRPr>
          </a:p>
          <a:p>
            <a:pPr marL="0" lvl="0" indent="0" algn="l" rtl="0">
              <a:lnSpc>
                <a:spcPct val="80000"/>
              </a:lnSpc>
              <a:spcBef>
                <a:spcPts val="0"/>
              </a:spcBef>
              <a:spcAft>
                <a:spcPts val="0"/>
              </a:spcAft>
              <a:buClr>
                <a:schemeClr val="dk2"/>
              </a:buClr>
              <a:buSzPts val="1600"/>
              <a:buNone/>
            </a:pPr>
            <a:r>
              <a:rPr lang="pl-PL" sz="1600">
                <a:latin typeface="Calibri"/>
                <a:ea typeface="Calibri"/>
                <a:cs typeface="Calibri"/>
                <a:sym typeface="Calibri"/>
              </a:rPr>
              <a:t>NA SESJI WYJAZDOWEJ, KTÓRA ODBYŁA SIĘ 11.05.2016 ROKU W ŚWIETLICY WIEJSKIEJ W WĘGRACH SZKOLE NADANO IMIĘ WINCENTEGO WITOSA.</a:t>
            </a:r>
            <a:endParaRPr/>
          </a:p>
          <a:p>
            <a:pPr marL="0" lvl="0" indent="0" algn="l" rtl="0">
              <a:lnSpc>
                <a:spcPct val="80000"/>
              </a:lnSpc>
              <a:spcBef>
                <a:spcPts val="0"/>
              </a:spcBef>
              <a:spcAft>
                <a:spcPts val="0"/>
              </a:spcAft>
              <a:buClr>
                <a:schemeClr val="dk2"/>
              </a:buClr>
              <a:buSzPts val="500"/>
              <a:buNone/>
            </a:pPr>
            <a:r>
              <a:rPr lang="pl-PL" sz="500">
                <a:latin typeface="Calibri"/>
                <a:ea typeface="Calibri"/>
                <a:cs typeface="Calibri"/>
                <a:sym typeface="Calibri"/>
              </a:rPr>
              <a:t>      </a:t>
            </a:r>
            <a:endParaRPr/>
          </a:p>
        </p:txBody>
      </p:sp>
      <p:pic>
        <p:nvPicPr>
          <p:cNvPr id="188" name="Google Shape;188;p28"/>
          <p:cNvPicPr preferRelativeResize="0">
            <a:picLocks noGrp="1"/>
          </p:cNvPicPr>
          <p:nvPr>
            <p:ph type="body" idx="2"/>
          </p:nvPr>
        </p:nvPicPr>
        <p:blipFill rotWithShape="1">
          <a:blip r:embed="rId3">
            <a:alphaModFix/>
          </a:blip>
          <a:srcRect/>
          <a:stretch/>
        </p:blipFill>
        <p:spPr>
          <a:xfrm>
            <a:off x="6890544" y="1736506"/>
            <a:ext cx="3571875" cy="3505200"/>
          </a:xfrm>
          <a:prstGeom prst="rect">
            <a:avLst/>
          </a:prstGeom>
          <a:noFill/>
          <a:ln>
            <a:noFill/>
          </a:ln>
        </p:spPr>
      </p:pic>
      <p:sp>
        <p:nvSpPr>
          <p:cNvPr id="189" name="Google Shape;189;p28"/>
          <p:cNvSpPr txBox="1">
            <a:spLocks noGrp="1"/>
          </p:cNvSpPr>
          <p:nvPr>
            <p:ph type="body" idx="3"/>
          </p:nvPr>
        </p:nvSpPr>
        <p:spPr>
          <a:xfrm>
            <a:off x="6172200" y="5031594"/>
            <a:ext cx="5183188" cy="1259523"/>
          </a:xfrm>
          <a:prstGeom prst="rect">
            <a:avLst/>
          </a:prstGeom>
          <a:noFill/>
          <a:ln>
            <a:noFill/>
          </a:ln>
        </p:spPr>
        <p:txBody>
          <a:bodyPr spcFirstLastPara="1" wrap="square" lIns="91425" tIns="45700" rIns="91425" bIns="45700" anchor="b" anchorCtr="0">
            <a:noAutofit/>
          </a:bodyPr>
          <a:lstStyle/>
          <a:p>
            <a:pPr marL="0" lvl="0" indent="0" algn="l" rtl="0">
              <a:lnSpc>
                <a:spcPct val="80000"/>
              </a:lnSpc>
              <a:spcBef>
                <a:spcPts val="0"/>
              </a:spcBef>
              <a:spcAft>
                <a:spcPts val="0"/>
              </a:spcAft>
              <a:buClr>
                <a:schemeClr val="dk2"/>
              </a:buClr>
              <a:buSzPts val="1600"/>
              <a:buNone/>
            </a:pPr>
            <a:r>
              <a:rPr lang="pl-PL" sz="1600">
                <a:latin typeface="Calibri"/>
                <a:ea typeface="Calibri"/>
                <a:cs typeface="Calibri"/>
                <a:sym typeface="Calibri"/>
              </a:rPr>
              <a:t>W DNIU 3 CZERWCA 2016 ODBYŁA SIĘ UROCZYSTOŚĆ NADANIA SZTANDARU</a:t>
            </a:r>
            <a:br>
              <a:rPr lang="pl-PL" sz="1600">
                <a:latin typeface="Calibri"/>
                <a:ea typeface="Calibri"/>
                <a:cs typeface="Calibri"/>
                <a:sym typeface="Calibri"/>
              </a:rPr>
            </a:br>
            <a:r>
              <a:rPr lang="pl-PL" sz="1600">
                <a:latin typeface="Calibri"/>
                <a:ea typeface="Calibri"/>
                <a:cs typeface="Calibri"/>
                <a:sym typeface="Calibri"/>
              </a:rPr>
              <a:t>I POŚWIĘCENIA TABLICY PAMIĄTKOWEJ. </a:t>
            </a:r>
            <a:endParaRPr sz="1600">
              <a:latin typeface="Calibri"/>
              <a:ea typeface="Calibri"/>
              <a:cs typeface="Calibri"/>
              <a:sym typeface="Calibri"/>
            </a:endParaRPr>
          </a:p>
          <a:p>
            <a:pPr marL="0" lvl="0" indent="0" algn="l" rtl="0">
              <a:lnSpc>
                <a:spcPct val="80000"/>
              </a:lnSpc>
              <a:spcBef>
                <a:spcPts val="1000"/>
              </a:spcBef>
              <a:spcAft>
                <a:spcPts val="0"/>
              </a:spcAft>
              <a:buClr>
                <a:schemeClr val="dk2"/>
              </a:buClr>
              <a:buSzPts val="400"/>
              <a:buNone/>
            </a:pPr>
            <a:endParaRPr sz="500"/>
          </a:p>
        </p:txBody>
      </p:sp>
      <p:pic>
        <p:nvPicPr>
          <p:cNvPr id="190" name="Google Shape;190;p28"/>
          <p:cNvPicPr preferRelativeResize="0">
            <a:picLocks noGrp="1"/>
          </p:cNvPicPr>
          <p:nvPr>
            <p:ph type="body" idx="4"/>
          </p:nvPr>
        </p:nvPicPr>
        <p:blipFill rotWithShape="1">
          <a:blip r:embed="rId4">
            <a:alphaModFix/>
          </a:blip>
          <a:srcRect/>
          <a:stretch/>
        </p:blipFill>
        <p:spPr>
          <a:xfrm>
            <a:off x="1348235" y="2613543"/>
            <a:ext cx="3700843" cy="3677574"/>
          </a:xfrm>
          <a:prstGeom prst="rect">
            <a:avLst/>
          </a:prstGeom>
          <a:noFill/>
          <a:ln>
            <a:noFill/>
          </a:ln>
        </p:spPr>
      </p:pic>
      <p:sp>
        <p:nvSpPr>
          <p:cNvPr id="191" name="Google Shape;191;p28"/>
          <p:cNvSpPr/>
          <p:nvPr/>
        </p:nvSpPr>
        <p:spPr>
          <a:xfrm>
            <a:off x="0" y="113184"/>
            <a:ext cx="216726" cy="230832"/>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656565"/>
              </a:buClr>
              <a:buSzPts val="900"/>
              <a:buFont typeface="Roboto"/>
              <a:buNone/>
            </a:pPr>
            <a:r>
              <a:rPr lang="pl-PL" sz="900" b="0" i="0" u="none" strike="noStrike" cap="none">
                <a:solidFill>
                  <a:srgbClr val="656565"/>
                </a:solidFill>
                <a:latin typeface="Roboto"/>
                <a:ea typeface="Roboto"/>
                <a:cs typeface="Roboto"/>
                <a:sym typeface="Roboto"/>
              </a:rPr>
              <a:t>.</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9"/>
          <p:cNvSpPr txBox="1">
            <a:spLocks noGrp="1"/>
          </p:cNvSpPr>
          <p:nvPr>
            <p:ph type="title"/>
          </p:nvPr>
        </p:nvSpPr>
        <p:spPr>
          <a:xfrm>
            <a:off x="1143000" y="533401"/>
            <a:ext cx="9906000" cy="138215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4400"/>
              <a:buFont typeface="Times New Roman"/>
              <a:buNone/>
            </a:pPr>
            <a:r>
              <a:rPr lang="pl-PL">
                <a:latin typeface="Times New Roman"/>
                <a:ea typeface="Times New Roman"/>
                <a:cs typeface="Times New Roman"/>
                <a:sym typeface="Times New Roman"/>
              </a:rPr>
              <a:t>POMNIK WINCENTEGO WITOSA W WĘGRACH</a:t>
            </a:r>
            <a:endParaRPr/>
          </a:p>
        </p:txBody>
      </p:sp>
      <p:pic>
        <p:nvPicPr>
          <p:cNvPr id="197" name="Google Shape;197;p29"/>
          <p:cNvPicPr preferRelativeResize="0">
            <a:picLocks noGrp="1"/>
          </p:cNvPicPr>
          <p:nvPr>
            <p:ph type="body" idx="1"/>
          </p:nvPr>
        </p:nvPicPr>
        <p:blipFill rotWithShape="1">
          <a:blip r:embed="rId3">
            <a:alphaModFix/>
          </a:blip>
          <a:srcRect/>
          <a:stretch/>
        </p:blipFill>
        <p:spPr>
          <a:xfrm>
            <a:off x="838200" y="2107406"/>
            <a:ext cx="5181600" cy="3886200"/>
          </a:xfrm>
          <a:prstGeom prst="rect">
            <a:avLst/>
          </a:prstGeom>
          <a:noFill/>
          <a:ln>
            <a:noFill/>
          </a:ln>
        </p:spPr>
      </p:pic>
      <p:pic>
        <p:nvPicPr>
          <p:cNvPr id="198" name="Google Shape;198;p29"/>
          <p:cNvPicPr preferRelativeResize="0">
            <a:picLocks noGrp="1"/>
          </p:cNvPicPr>
          <p:nvPr>
            <p:ph type="body" idx="2"/>
          </p:nvPr>
        </p:nvPicPr>
        <p:blipFill rotWithShape="1">
          <a:blip r:embed="rId4">
            <a:alphaModFix/>
          </a:blip>
          <a:srcRect/>
          <a:stretch/>
        </p:blipFill>
        <p:spPr>
          <a:xfrm>
            <a:off x="6172200" y="2107406"/>
            <a:ext cx="5181600" cy="388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977624" y="1768751"/>
            <a:ext cx="10515600" cy="166024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8000"/>
              <a:buFont typeface="Arial"/>
              <a:buNone/>
            </a:pPr>
            <a:r>
              <a:rPr lang="pl-PL" sz="8000">
                <a:latin typeface="Arial"/>
                <a:ea typeface="Arial"/>
                <a:cs typeface="Arial"/>
                <a:sym typeface="Arial"/>
              </a:rPr>
              <a:t>DZIĘKUJĘ ZA UWAGĘ</a:t>
            </a:r>
            <a:endParaRPr/>
          </a:p>
        </p:txBody>
      </p:sp>
      <p:sp>
        <p:nvSpPr>
          <p:cNvPr id="204" name="Google Shape;204;p30"/>
          <p:cNvSpPr txBox="1">
            <a:spLocks noGrp="1"/>
          </p:cNvSpPr>
          <p:nvPr>
            <p:ph type="body" idx="1"/>
          </p:nvPr>
        </p:nvSpPr>
        <p:spPr>
          <a:xfrm>
            <a:off x="6202016" y="4598504"/>
            <a:ext cx="5145433" cy="14911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520"/>
              <a:buNone/>
            </a:pPr>
            <a:r>
              <a:rPr lang="pl-PL" sz="4400">
                <a:solidFill>
                  <a:schemeClr val="dk1"/>
                </a:solidFill>
              </a:rPr>
              <a:t>Martyna Bronowicka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4"/>
          <p:cNvSpPr txBox="1">
            <a:spLocks noGrp="1"/>
          </p:cNvSpPr>
          <p:nvPr>
            <p:ph type="title"/>
          </p:nvPr>
        </p:nvSpPr>
        <p:spPr>
          <a:xfrm>
            <a:off x="940904" y="597541"/>
            <a:ext cx="5645426" cy="56629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200"/>
              <a:buFont typeface="Calibri"/>
              <a:buNone/>
            </a:pPr>
            <a:r>
              <a:rPr lang="pl-PL" sz="3200">
                <a:latin typeface="Calibri"/>
                <a:ea typeface="Calibri"/>
                <a:cs typeface="Calibri"/>
                <a:sym typeface="Calibri"/>
              </a:rPr>
              <a:t>WINCENTY WITOS</a:t>
            </a:r>
            <a:br>
              <a:rPr lang="pl-PL" sz="3200">
                <a:latin typeface="Calibri"/>
                <a:ea typeface="Calibri"/>
                <a:cs typeface="Calibri"/>
                <a:sym typeface="Calibri"/>
              </a:rPr>
            </a:br>
            <a:r>
              <a:rPr lang="pl-PL" sz="3200">
                <a:latin typeface="Calibri"/>
                <a:ea typeface="Calibri"/>
                <a:cs typeface="Calibri"/>
                <a:sym typeface="Calibri"/>
              </a:rPr>
              <a:t>UR. 21 STYCZNIA 1874</a:t>
            </a:r>
            <a:br>
              <a:rPr lang="pl-PL" sz="3200">
                <a:latin typeface="Calibri"/>
                <a:ea typeface="Calibri"/>
                <a:cs typeface="Calibri"/>
                <a:sym typeface="Calibri"/>
              </a:rPr>
            </a:br>
            <a:r>
              <a:rPr lang="pl-PL" sz="3200">
                <a:latin typeface="Calibri"/>
                <a:ea typeface="Calibri"/>
                <a:cs typeface="Calibri"/>
                <a:sym typeface="Calibri"/>
              </a:rPr>
              <a:t>W WIERZCHOSŁAWICACH – POLSKI POLITYK, DZIAŁACZ RUCHU LUDOWEGO, TRZYKROTNY PREMIER RZECZYPOSPOLITEJ POLSKIEJ. </a:t>
            </a:r>
            <a:br>
              <a:rPr lang="pl-PL" sz="3200"/>
            </a:br>
            <a:endParaRPr sz="3200"/>
          </a:p>
        </p:txBody>
      </p:sp>
      <p:pic>
        <p:nvPicPr>
          <p:cNvPr id="100" name="Google Shape;100;p14"/>
          <p:cNvPicPr preferRelativeResize="0">
            <a:picLocks noGrp="1"/>
          </p:cNvPicPr>
          <p:nvPr>
            <p:ph type="body" idx="1"/>
          </p:nvPr>
        </p:nvPicPr>
        <p:blipFill rotWithShape="1">
          <a:blip r:embed="rId3">
            <a:alphaModFix/>
          </a:blip>
          <a:srcRect/>
          <a:stretch/>
        </p:blipFill>
        <p:spPr>
          <a:xfrm>
            <a:off x="6823546" y="1726096"/>
            <a:ext cx="4427550" cy="340580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1546329" y="0"/>
            <a:ext cx="9364386"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5400"/>
              <a:buFont typeface="Times New Roman"/>
              <a:buNone/>
            </a:pPr>
            <a:r>
              <a:rPr lang="pl-PL" sz="5400">
                <a:latin typeface="Times New Roman"/>
                <a:ea typeface="Times New Roman"/>
                <a:cs typeface="Times New Roman"/>
                <a:sym typeface="Times New Roman"/>
              </a:rPr>
              <a:t>DZIECIŃSTWO I MŁODOŚĆ</a:t>
            </a:r>
            <a:endParaRPr/>
          </a:p>
        </p:txBody>
      </p:sp>
      <p:pic>
        <p:nvPicPr>
          <p:cNvPr id="106" name="Google Shape;106;p15"/>
          <p:cNvPicPr preferRelativeResize="0">
            <a:picLocks noGrp="1"/>
          </p:cNvPicPr>
          <p:nvPr>
            <p:ph type="pic" idx="2"/>
          </p:nvPr>
        </p:nvPicPr>
        <p:blipFill rotWithShape="1">
          <a:blip r:embed="rId3">
            <a:alphaModFix/>
          </a:blip>
          <a:srcRect l="13332" r="13331"/>
          <a:stretch/>
        </p:blipFill>
        <p:spPr>
          <a:xfrm>
            <a:off x="6228522" y="2584174"/>
            <a:ext cx="4929808" cy="3816626"/>
          </a:xfrm>
          <a:prstGeom prst="rect">
            <a:avLst/>
          </a:prstGeom>
          <a:noFill/>
          <a:ln>
            <a:noFill/>
          </a:ln>
        </p:spPr>
      </p:pic>
      <p:sp>
        <p:nvSpPr>
          <p:cNvPr id="107" name="Google Shape;107;p15"/>
          <p:cNvSpPr txBox="1">
            <a:spLocks noGrp="1"/>
          </p:cNvSpPr>
          <p:nvPr>
            <p:ph type="body" idx="1"/>
          </p:nvPr>
        </p:nvSpPr>
        <p:spPr>
          <a:xfrm>
            <a:off x="839788" y="2050774"/>
            <a:ext cx="4500837" cy="448254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920"/>
              <a:buNone/>
            </a:pPr>
            <a:r>
              <a:rPr lang="pl-PL" sz="2400">
                <a:solidFill>
                  <a:schemeClr val="dk1"/>
                </a:solidFill>
                <a:latin typeface="Calibri"/>
                <a:ea typeface="Calibri"/>
                <a:cs typeface="Calibri"/>
                <a:sym typeface="Calibri"/>
              </a:rPr>
              <a:t>Wincenty Witos przyszedł na świat we włościańskiej rodzinie Wojciecha Witosa i Katarzyny ze Sroków. Był najstarszy</a:t>
            </a:r>
            <a:br>
              <a:rPr lang="pl-PL" sz="2400">
                <a:solidFill>
                  <a:schemeClr val="dk1"/>
                </a:solidFill>
                <a:latin typeface="Calibri"/>
                <a:ea typeface="Calibri"/>
                <a:cs typeface="Calibri"/>
                <a:sym typeface="Calibri"/>
              </a:rPr>
            </a:br>
            <a:r>
              <a:rPr lang="pl-PL" sz="2400">
                <a:solidFill>
                  <a:schemeClr val="dk1"/>
                </a:solidFill>
                <a:latin typeface="Calibri"/>
                <a:ea typeface="Calibri"/>
                <a:cs typeface="Calibri"/>
                <a:sym typeface="Calibri"/>
              </a:rPr>
              <a:t>z rodzeństwa, miał dwóch braci – Jana, który zmarł</a:t>
            </a:r>
            <a:br>
              <a:rPr lang="pl-PL" sz="2400">
                <a:solidFill>
                  <a:schemeClr val="dk1"/>
                </a:solidFill>
                <a:latin typeface="Calibri"/>
                <a:ea typeface="Calibri"/>
                <a:cs typeface="Calibri"/>
                <a:sym typeface="Calibri"/>
              </a:rPr>
            </a:br>
            <a:r>
              <a:rPr lang="pl-PL" sz="2400">
                <a:solidFill>
                  <a:schemeClr val="dk1"/>
                </a:solidFill>
                <a:latin typeface="Calibri"/>
                <a:ea typeface="Calibri"/>
                <a:cs typeface="Calibri"/>
                <a:sym typeface="Calibri"/>
              </a:rPr>
              <a:t>w wieku dziecięcym oraz Andrzeja, późniejszego posła na sejm RP I kadencji. Mając dziesięć lat rozpoczął naukę w dwuletniej szkole wiejskiej. Pracując jako drwal pomagał w utrzymaniu rodziny.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6803266" y="457200"/>
            <a:ext cx="4169534"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4800"/>
              <a:buFont typeface="Times New Roman"/>
              <a:buNone/>
            </a:pPr>
            <a:r>
              <a:rPr lang="pl-PL" sz="4800">
                <a:latin typeface="Times New Roman"/>
                <a:ea typeface="Times New Roman"/>
                <a:cs typeface="Times New Roman"/>
                <a:sym typeface="Times New Roman"/>
              </a:rPr>
              <a:t>DZIAŁALNOŚĆ POLITYCZNA</a:t>
            </a:r>
            <a:endParaRPr/>
          </a:p>
        </p:txBody>
      </p:sp>
      <p:pic>
        <p:nvPicPr>
          <p:cNvPr id="113" name="Google Shape;113;p16"/>
          <p:cNvPicPr preferRelativeResize="0">
            <a:picLocks noGrp="1"/>
          </p:cNvPicPr>
          <p:nvPr>
            <p:ph type="body" idx="1"/>
          </p:nvPr>
        </p:nvPicPr>
        <p:blipFill rotWithShape="1">
          <a:blip r:embed="rId3">
            <a:alphaModFix/>
          </a:blip>
          <a:srcRect/>
          <a:stretch/>
        </p:blipFill>
        <p:spPr>
          <a:xfrm>
            <a:off x="469615" y="1593572"/>
            <a:ext cx="5949072" cy="3811588"/>
          </a:xfrm>
          <a:prstGeom prst="rect">
            <a:avLst/>
          </a:prstGeom>
          <a:noFill/>
          <a:ln>
            <a:noFill/>
          </a:ln>
        </p:spPr>
      </p:pic>
      <p:sp>
        <p:nvSpPr>
          <p:cNvPr id="114" name="Google Shape;114;p16"/>
          <p:cNvSpPr txBox="1">
            <a:spLocks noGrp="1"/>
          </p:cNvSpPr>
          <p:nvPr>
            <p:ph type="body" idx="2"/>
          </p:nvPr>
        </p:nvSpPr>
        <p:spPr>
          <a:xfrm>
            <a:off x="6644240" y="2441713"/>
            <a:ext cx="4865446" cy="38115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920"/>
              <a:buNone/>
            </a:pPr>
            <a:r>
              <a:rPr lang="pl-PL" sz="2400">
                <a:solidFill>
                  <a:schemeClr val="dk1"/>
                </a:solidFill>
                <a:latin typeface="Calibri"/>
                <a:ea typeface="Calibri"/>
                <a:cs typeface="Calibri"/>
                <a:sym typeface="Calibri"/>
              </a:rPr>
              <a:t>Od 1895 r. związany był ze Stronnictwem Ludowym w Galicji. </a:t>
            </a:r>
            <a:endParaRPr/>
          </a:p>
          <a:p>
            <a:pPr marL="0" lvl="0" indent="0" algn="l" rtl="0">
              <a:lnSpc>
                <a:spcPct val="100000"/>
              </a:lnSpc>
              <a:spcBef>
                <a:spcPts val="1000"/>
              </a:spcBef>
              <a:spcAft>
                <a:spcPts val="0"/>
              </a:spcAft>
              <a:buClr>
                <a:schemeClr val="dk2"/>
              </a:buClr>
              <a:buSzPts val="1920"/>
              <a:buNone/>
            </a:pPr>
            <a:endParaRPr sz="2400">
              <a:solidFill>
                <a:schemeClr val="dk1"/>
              </a:solidFill>
              <a:latin typeface="Calibri"/>
              <a:ea typeface="Calibri"/>
              <a:cs typeface="Calibri"/>
              <a:sym typeface="Calibri"/>
            </a:endParaRPr>
          </a:p>
          <a:p>
            <a:pPr marL="0" lvl="0" indent="0" algn="l" rtl="0">
              <a:lnSpc>
                <a:spcPct val="100000"/>
              </a:lnSpc>
              <a:spcBef>
                <a:spcPts val="1000"/>
              </a:spcBef>
              <a:spcAft>
                <a:spcPts val="0"/>
              </a:spcAft>
              <a:buClr>
                <a:schemeClr val="dk1"/>
              </a:buClr>
              <a:buSzPts val="1920"/>
              <a:buNone/>
            </a:pPr>
            <a:r>
              <a:rPr lang="pl-PL" sz="2400">
                <a:solidFill>
                  <a:schemeClr val="dk1"/>
                </a:solidFill>
                <a:latin typeface="Calibri"/>
                <a:ea typeface="Calibri"/>
                <a:cs typeface="Calibri"/>
                <a:sym typeface="Calibri"/>
              </a:rPr>
              <a:t>W latach 1895-1897 r. odbywał służbę wojskową w armii austriackiej, służąc w Tarnowie, Krakowie</a:t>
            </a:r>
            <a:br>
              <a:rPr lang="pl-PL" sz="2400">
                <a:solidFill>
                  <a:schemeClr val="dk1"/>
                </a:solidFill>
                <a:latin typeface="Calibri"/>
                <a:ea typeface="Calibri"/>
                <a:cs typeface="Calibri"/>
                <a:sym typeface="Calibri"/>
              </a:rPr>
            </a:br>
            <a:r>
              <a:rPr lang="pl-PL" sz="2400">
                <a:solidFill>
                  <a:schemeClr val="dk1"/>
                </a:solidFill>
                <a:latin typeface="Calibri"/>
                <a:ea typeface="Calibri"/>
                <a:cs typeface="Calibri"/>
                <a:sym typeface="Calibri"/>
              </a:rPr>
              <a:t>i Krzesławicach.</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1678056" y="3097696"/>
            <a:ext cx="9127435" cy="100581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2000"/>
              <a:buFont typeface="Calibri"/>
              <a:buNone/>
            </a:pPr>
            <a:r>
              <a:rPr lang="pl-PL" sz="2000">
                <a:latin typeface="Calibri"/>
                <a:ea typeface="Calibri"/>
                <a:cs typeface="Calibri"/>
                <a:sym typeface="Calibri"/>
              </a:rPr>
              <a:t>27 LUTEGO 1903 R. ZOSTAŁ WYBRANY DO RADY NACZELNEJ POLSKIEGO STRONNICTWA LUDOWEGO.</a:t>
            </a:r>
            <a:br>
              <a:rPr lang="pl-PL" sz="2000">
                <a:latin typeface="Calibri"/>
                <a:ea typeface="Calibri"/>
                <a:cs typeface="Calibri"/>
                <a:sym typeface="Calibri"/>
              </a:rPr>
            </a:br>
            <a:br>
              <a:rPr lang="pl-PL" sz="2000">
                <a:latin typeface="Calibri"/>
                <a:ea typeface="Calibri"/>
                <a:cs typeface="Calibri"/>
                <a:sym typeface="Calibri"/>
              </a:rPr>
            </a:br>
            <a:r>
              <a:rPr lang="pl-PL" sz="2000">
                <a:latin typeface="Calibri"/>
                <a:ea typeface="Calibri"/>
                <a:cs typeface="Calibri"/>
                <a:sym typeface="Calibri"/>
              </a:rPr>
              <a:t>W 1905 R. WSZEDŁ W SKŁAD SAMORZĄDOWEJ RADY POWIATOWEJ W TARNOWIE.</a:t>
            </a:r>
            <a:br>
              <a:rPr lang="pl-PL" sz="2000">
                <a:latin typeface="Calibri"/>
                <a:ea typeface="Calibri"/>
                <a:cs typeface="Calibri"/>
                <a:sym typeface="Calibri"/>
              </a:rPr>
            </a:br>
            <a:br>
              <a:rPr lang="pl-PL" sz="2000">
                <a:latin typeface="Calibri"/>
                <a:ea typeface="Calibri"/>
                <a:cs typeface="Calibri"/>
                <a:sym typeface="Calibri"/>
              </a:rPr>
            </a:br>
            <a:r>
              <a:rPr lang="pl-PL" sz="2000">
                <a:latin typeface="Calibri"/>
                <a:ea typeface="Calibri"/>
                <a:cs typeface="Calibri"/>
                <a:sym typeface="Calibri"/>
              </a:rPr>
              <a:t>W LUTYM 1908 R. ZOSTAŁ POSŁEM DO GALICYJSKIEGO SEJMU KRAJOWEGO</a:t>
            </a:r>
            <a:br>
              <a:rPr lang="pl-PL" sz="2000">
                <a:latin typeface="Calibri"/>
                <a:ea typeface="Calibri"/>
                <a:cs typeface="Calibri"/>
                <a:sym typeface="Calibri"/>
              </a:rPr>
            </a:br>
            <a:r>
              <a:rPr lang="pl-PL" sz="2000">
                <a:latin typeface="Calibri"/>
                <a:ea typeface="Calibri"/>
                <a:cs typeface="Calibri"/>
                <a:sym typeface="Calibri"/>
              </a:rPr>
              <a:t>WE LWOWIE.</a:t>
            </a:r>
            <a:br>
              <a:rPr lang="pl-PL" sz="2000">
                <a:latin typeface="Calibri"/>
                <a:ea typeface="Calibri"/>
                <a:cs typeface="Calibri"/>
                <a:sym typeface="Calibri"/>
              </a:rPr>
            </a:br>
            <a:br>
              <a:rPr lang="pl-PL" sz="2000">
                <a:latin typeface="Calibri"/>
                <a:ea typeface="Calibri"/>
                <a:cs typeface="Calibri"/>
                <a:sym typeface="Calibri"/>
              </a:rPr>
            </a:br>
            <a:r>
              <a:rPr lang="pl-PL" sz="2000">
                <a:latin typeface="Calibri"/>
                <a:ea typeface="Calibri"/>
                <a:cs typeface="Calibri"/>
                <a:sym typeface="Calibri"/>
              </a:rPr>
              <a:t>WYBRANY NA WÓJTA WIERZCHOSŁAWIC W KWIETNIU 1908 R. PEŁNIŁ TĘ FUNKCJĘ</a:t>
            </a:r>
            <a:br>
              <a:rPr lang="pl-PL" sz="2000">
                <a:latin typeface="Calibri"/>
                <a:ea typeface="Calibri"/>
                <a:cs typeface="Calibri"/>
                <a:sym typeface="Calibri"/>
              </a:rPr>
            </a:br>
            <a:r>
              <a:rPr lang="pl-PL" sz="2000">
                <a:latin typeface="Calibri"/>
                <a:ea typeface="Calibri"/>
                <a:cs typeface="Calibri"/>
                <a:sym typeface="Calibri"/>
              </a:rPr>
              <a:t>DO LIPCA 1931 R.</a:t>
            </a:r>
            <a:br>
              <a:rPr lang="pl-PL" sz="2000">
                <a:latin typeface="Calibri"/>
                <a:ea typeface="Calibri"/>
                <a:cs typeface="Calibri"/>
                <a:sym typeface="Calibri"/>
              </a:rPr>
            </a:br>
            <a:br>
              <a:rPr lang="pl-PL" sz="2000">
                <a:latin typeface="Calibri"/>
                <a:ea typeface="Calibri"/>
                <a:cs typeface="Calibri"/>
                <a:sym typeface="Calibri"/>
              </a:rPr>
            </a:br>
            <a:r>
              <a:rPr lang="pl-PL" sz="2000">
                <a:latin typeface="Calibri"/>
                <a:ea typeface="Calibri"/>
                <a:cs typeface="Calibri"/>
                <a:sym typeface="Calibri"/>
              </a:rPr>
              <a:t>19 KWIETNIA 1911 R. ZOSTAŁ WYBRANY POSŁEM DO RADY PAŃSTWA (PARLAMENTU) W WIEDNIU.</a:t>
            </a:r>
            <a:br>
              <a:rPr lang="pl-PL" sz="2000">
                <a:latin typeface="Calibri"/>
                <a:ea typeface="Calibri"/>
                <a:cs typeface="Calibri"/>
                <a:sym typeface="Calibri"/>
              </a:rPr>
            </a:br>
            <a:br>
              <a:rPr lang="pl-PL" sz="2000">
                <a:latin typeface="Calibri"/>
                <a:ea typeface="Calibri"/>
                <a:cs typeface="Calibri"/>
                <a:sym typeface="Calibri"/>
              </a:rPr>
            </a:br>
            <a:r>
              <a:rPr lang="pl-PL" sz="2000">
                <a:latin typeface="Calibri"/>
                <a:ea typeface="Calibri"/>
                <a:cs typeface="Calibri"/>
                <a:sym typeface="Calibri"/>
              </a:rPr>
              <a:t>W MAJU 1913 R. PONOWNIE WYBRANO GO DO SEJMU KRAJOWEGO.</a:t>
            </a:r>
            <a:br>
              <a:rPr lang="pl-PL" sz="2000">
                <a:latin typeface="Calibri"/>
                <a:ea typeface="Calibri"/>
                <a:cs typeface="Calibri"/>
                <a:sym typeface="Calibri"/>
              </a:rPr>
            </a:br>
            <a:br>
              <a:rPr lang="pl-PL" sz="2000">
                <a:latin typeface="Calibri"/>
                <a:ea typeface="Calibri"/>
                <a:cs typeface="Calibri"/>
                <a:sym typeface="Calibri"/>
              </a:rPr>
            </a:br>
            <a:r>
              <a:rPr lang="pl-PL" sz="2000">
                <a:latin typeface="Calibri"/>
                <a:ea typeface="Calibri"/>
                <a:cs typeface="Calibri"/>
                <a:sym typeface="Calibri"/>
              </a:rPr>
              <a:t>PO ROZŁAMIE W PSL (GRUDZIEŃ 1913 R.) I POWOŁANIU PSL „PIAST” W LUTYM 1914 R. ZOSTAŁ WYBRANY JEGO WICEPREZESEM. FUNKCJĘ  TĘ PEŁNIŁ DO 1918 R.</a:t>
            </a:r>
            <a:br>
              <a:rPr lang="pl-PL" sz="2000"/>
            </a:br>
            <a:endParaRPr sz="2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8"/>
          <p:cNvSpPr txBox="1">
            <a:spLocks noGrp="1"/>
          </p:cNvSpPr>
          <p:nvPr>
            <p:ph type="title"/>
          </p:nvPr>
        </p:nvSpPr>
        <p:spPr>
          <a:xfrm>
            <a:off x="811695" y="1537251"/>
            <a:ext cx="10836965" cy="86863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1800"/>
              <a:buFont typeface="Calibri"/>
              <a:buNone/>
            </a:pPr>
            <a:r>
              <a:rPr lang="pl-PL" sz="1800">
                <a:latin typeface="Calibri"/>
                <a:ea typeface="Calibri"/>
                <a:cs typeface="Calibri"/>
                <a:sym typeface="Calibri"/>
              </a:rPr>
              <a:t>16 SIERPNIA 1914 R., PO WYBUCHU I WOJNY ŚWIATOWEJ, WSZEDŁ W SKŁAD NACZELNEGO KOMITETU NARODOWEGO.</a:t>
            </a:r>
            <a:br>
              <a:rPr lang="pl-PL" sz="1800">
                <a:latin typeface="Calibri"/>
                <a:ea typeface="Calibri"/>
                <a:cs typeface="Calibri"/>
                <a:sym typeface="Calibri"/>
              </a:rPr>
            </a:br>
            <a:r>
              <a:rPr lang="pl-PL" sz="1800">
                <a:latin typeface="Calibri"/>
                <a:ea typeface="Calibri"/>
                <a:cs typeface="Calibri"/>
                <a:sym typeface="Calibri"/>
              </a:rPr>
              <a:t> W POŁOWIE 1916 R. ZOSTAŁ PREZESEM KLUBU POSELSKIEGO PSL „PIAST”.</a:t>
            </a:r>
            <a:br>
              <a:rPr lang="pl-PL" sz="1800">
                <a:latin typeface="Calibri"/>
                <a:ea typeface="Calibri"/>
                <a:cs typeface="Calibri"/>
                <a:sym typeface="Calibri"/>
              </a:rPr>
            </a:br>
            <a:br>
              <a:rPr lang="pl-PL" sz="1800">
                <a:latin typeface="Calibri"/>
                <a:ea typeface="Calibri"/>
                <a:cs typeface="Calibri"/>
                <a:sym typeface="Calibri"/>
              </a:rPr>
            </a:br>
            <a:r>
              <a:rPr lang="pl-PL" sz="1800">
                <a:latin typeface="Calibri"/>
                <a:ea typeface="Calibri"/>
                <a:cs typeface="Calibri"/>
                <a:sym typeface="Calibri"/>
              </a:rPr>
              <a:t>W ROKU 1917 WSTĄPIŁ DO LIGI NARODOWEJ, POZOSTAJĄC JEJ CZŁONKIEM DO 1918 R.</a:t>
            </a:r>
            <a:br>
              <a:rPr lang="pl-PL" sz="1800">
                <a:latin typeface="Calibri"/>
                <a:ea typeface="Calibri"/>
                <a:cs typeface="Calibri"/>
                <a:sym typeface="Calibri"/>
              </a:rPr>
            </a:br>
            <a:br>
              <a:rPr lang="pl-PL" sz="1800">
                <a:latin typeface="Calibri"/>
                <a:ea typeface="Calibri"/>
                <a:cs typeface="Calibri"/>
                <a:sym typeface="Calibri"/>
              </a:rPr>
            </a:br>
            <a:r>
              <a:rPr lang="pl-PL" sz="1800">
                <a:latin typeface="Calibri"/>
                <a:ea typeface="Calibri"/>
                <a:cs typeface="Calibri"/>
                <a:sym typeface="Calibri"/>
              </a:rPr>
              <a:t>16 CZERWCA 1917 R. WYGŁOSIŁ PIERWSZE I OSTATNIE PRZEMÓWIENIE PRZED CZŁONKAMI RADY PAŃSTWA,</a:t>
            </a:r>
            <a:br>
              <a:rPr lang="pl-PL" sz="1800">
                <a:latin typeface="Calibri"/>
                <a:ea typeface="Calibri"/>
                <a:cs typeface="Calibri"/>
                <a:sym typeface="Calibri"/>
              </a:rPr>
            </a:br>
            <a:r>
              <a:rPr lang="pl-PL" sz="1800">
                <a:latin typeface="Calibri"/>
                <a:ea typeface="Calibri"/>
                <a:cs typeface="Calibri"/>
                <a:sym typeface="Calibri"/>
              </a:rPr>
              <a:t>W KTÓRYM KRYTYKUJĄC WIEDEŃ ZA PROWADZENIE ANTYPOLSKIEJ POLITYKI, ZAPOWIEDZIAŁ POWSTANIE NIEPODLEGŁEJ POLSKI.</a:t>
            </a:r>
            <a:br>
              <a:rPr lang="pl-PL" sz="3959"/>
            </a:br>
            <a:endParaRPr sz="3959"/>
          </a:p>
        </p:txBody>
      </p:sp>
      <p:pic>
        <p:nvPicPr>
          <p:cNvPr id="125" name="Google Shape;125;p18"/>
          <p:cNvPicPr preferRelativeResize="0">
            <a:picLocks noGrp="1"/>
          </p:cNvPicPr>
          <p:nvPr>
            <p:ph type="body" idx="1"/>
          </p:nvPr>
        </p:nvPicPr>
        <p:blipFill rotWithShape="1">
          <a:blip r:embed="rId3">
            <a:alphaModFix/>
          </a:blip>
          <a:srcRect/>
          <a:stretch/>
        </p:blipFill>
        <p:spPr>
          <a:xfrm>
            <a:off x="3297682" y="2815236"/>
            <a:ext cx="5596635" cy="35187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1142999" y="2968487"/>
            <a:ext cx="10545417" cy="161075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2800"/>
              <a:buFont typeface="Calibri"/>
              <a:buNone/>
            </a:pPr>
            <a:r>
              <a:rPr lang="pl-PL" sz="2800">
                <a:latin typeface="Calibri"/>
                <a:ea typeface="Calibri"/>
                <a:cs typeface="Calibri"/>
                <a:sym typeface="Calibri"/>
              </a:rPr>
              <a:t>28 PAŹDZIERNIKA 1918 R. STANĄŁ NA CZELE POWSTAŁEJ W KRAKOWIE POLSKIEJ KOMISJI LIKWIDACYJNEJ, KTÓRA DWA DNI PÓŹNIEJ PRZEJĘŁA WŁADZĘ NA OBSZARZE ZACHODNIEJ MAŁOPOLSKI. OD 4 LISTOPADA PEŁNIŁ FUNKCJĘ JEJ PRZEWODNICZĄCEGO. </a:t>
            </a:r>
            <a:br>
              <a:rPr lang="pl-PL" sz="2800">
                <a:latin typeface="Calibri"/>
                <a:ea typeface="Calibri"/>
                <a:cs typeface="Calibri"/>
                <a:sym typeface="Calibri"/>
              </a:rPr>
            </a:br>
            <a:br>
              <a:rPr lang="pl-PL" sz="2800">
                <a:latin typeface="Calibri"/>
                <a:ea typeface="Calibri"/>
                <a:cs typeface="Calibri"/>
                <a:sym typeface="Calibri"/>
              </a:rPr>
            </a:br>
            <a:r>
              <a:rPr lang="pl-PL" sz="2800">
                <a:latin typeface="Calibri"/>
                <a:ea typeface="Calibri"/>
                <a:cs typeface="Calibri"/>
                <a:sym typeface="Calibri"/>
              </a:rPr>
              <a:t>W GRUDNIU 1918 R. ZOSTAŁ PREZESEM ZARZĄDU GŁÓWNEGO PSL „PIAST”, POZOSTAJĄC NA TYM STANOWISKU DO 1931 R.</a:t>
            </a:r>
            <a:br>
              <a:rPr lang="pl-PL" sz="2800">
                <a:latin typeface="Calibri"/>
                <a:ea typeface="Calibri"/>
                <a:cs typeface="Calibri"/>
                <a:sym typeface="Calibri"/>
              </a:rPr>
            </a:br>
            <a:br>
              <a:rPr lang="pl-PL" sz="2800">
                <a:latin typeface="Calibri"/>
                <a:ea typeface="Calibri"/>
                <a:cs typeface="Calibri"/>
                <a:sym typeface="Calibri"/>
              </a:rPr>
            </a:br>
            <a:r>
              <a:rPr lang="pl-PL" sz="2800">
                <a:latin typeface="Calibri"/>
                <a:ea typeface="Calibri"/>
                <a:cs typeface="Calibri"/>
                <a:sym typeface="Calibri"/>
              </a:rPr>
              <a:t> 26 STYCZNIA 1919 R. WYBRANY ZOSTAŁ NA POSŁA DO SEJMU USTAWODAWCZEGO.</a:t>
            </a:r>
            <a:br>
              <a:rPr lang="pl-PL" sz="2800">
                <a:latin typeface="Calibri"/>
                <a:ea typeface="Calibri"/>
                <a:cs typeface="Calibri"/>
                <a:sym typeface="Calibri"/>
              </a:rPr>
            </a:br>
            <a:r>
              <a:rPr lang="pl-PL" sz="2800">
                <a:latin typeface="Calibri"/>
                <a:ea typeface="Calibri"/>
                <a:cs typeface="Calibri"/>
                <a:sym typeface="Calibri"/>
              </a:rPr>
              <a:t>W KRYTYCZNYM MOMENCIE WOJNY POLSKO-SOWIECKIEJ 24 LIPCA 1920 R. STANĄŁ NA CZELE RZĄDU OBRONY NARODOWEJ.</a:t>
            </a:r>
            <a:br>
              <a:rPr lang="pl-PL" sz="2800">
                <a:latin typeface="Calibri"/>
                <a:ea typeface="Calibri"/>
                <a:cs typeface="Calibri"/>
                <a:sym typeface="Calibri"/>
              </a:rPr>
            </a:br>
            <a:br>
              <a:rPr lang="pl-PL" sz="2800">
                <a:latin typeface="Calibri"/>
                <a:ea typeface="Calibri"/>
                <a:cs typeface="Calibri"/>
                <a:sym typeface="Calibri"/>
              </a:rPr>
            </a:br>
            <a:endParaRPr sz="2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1520963" y="768350"/>
            <a:ext cx="10515600" cy="106017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6000"/>
              <a:buFont typeface="Times New Roman"/>
              <a:buNone/>
            </a:pPr>
            <a:r>
              <a:rPr lang="pl-PL">
                <a:latin typeface="Times New Roman"/>
                <a:ea typeface="Times New Roman"/>
                <a:cs typeface="Times New Roman"/>
                <a:sym typeface="Times New Roman"/>
              </a:rPr>
              <a:t>STANOWISKO PREMIERA</a:t>
            </a:r>
            <a:endParaRPr/>
          </a:p>
        </p:txBody>
      </p:sp>
      <p:sp>
        <p:nvSpPr>
          <p:cNvPr id="136" name="Google Shape;136;p20"/>
          <p:cNvSpPr txBox="1">
            <a:spLocks noGrp="1"/>
          </p:cNvSpPr>
          <p:nvPr>
            <p:ph type="body" idx="1"/>
          </p:nvPr>
        </p:nvSpPr>
        <p:spPr>
          <a:xfrm>
            <a:off x="831850" y="2213113"/>
            <a:ext cx="10515600" cy="3876537"/>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202122"/>
              </a:buClr>
              <a:buSzPts val="1632"/>
              <a:buNone/>
            </a:pPr>
            <a:r>
              <a:rPr lang="pl-PL" sz="2040" b="1" i="0">
                <a:solidFill>
                  <a:srgbClr val="202122"/>
                </a:solidFill>
                <a:latin typeface="Calibri"/>
                <a:ea typeface="Calibri"/>
                <a:cs typeface="Calibri"/>
                <a:sym typeface="Calibri"/>
              </a:rPr>
              <a:t>Rząd Obrony Narodowej (RON, pierwszy rząd Wincentego Witosa)</a:t>
            </a:r>
            <a:r>
              <a:rPr lang="pl-PL" sz="2040" b="0" i="0">
                <a:solidFill>
                  <a:srgbClr val="202122"/>
                </a:solidFill>
                <a:latin typeface="Calibri"/>
                <a:ea typeface="Calibri"/>
                <a:cs typeface="Calibri"/>
                <a:sym typeface="Calibri"/>
              </a:rPr>
              <a:t> – gabinet koalicyjny, sformowany w okresie </a:t>
            </a:r>
            <a:r>
              <a:rPr lang="pl-PL" sz="2040">
                <a:solidFill>
                  <a:schemeClr val="dk1"/>
                </a:solidFill>
                <a:latin typeface="Calibri"/>
                <a:ea typeface="Calibri"/>
                <a:cs typeface="Calibri"/>
                <a:sym typeface="Calibri"/>
              </a:rPr>
              <a:t>inwazji bolszewickiej</a:t>
            </a:r>
            <a:r>
              <a:rPr lang="pl-PL" sz="2040" b="0" i="0">
                <a:solidFill>
                  <a:srgbClr val="202122"/>
                </a:solidFill>
                <a:latin typeface="Calibri"/>
                <a:ea typeface="Calibri"/>
                <a:cs typeface="Calibri"/>
                <a:sym typeface="Calibri"/>
              </a:rPr>
              <a:t> pod kierownictwem premiera </a:t>
            </a:r>
            <a:r>
              <a:rPr lang="pl-PL" sz="2040" b="0" i="0">
                <a:solidFill>
                  <a:schemeClr val="dk1"/>
                </a:solidFill>
                <a:latin typeface="Calibri"/>
                <a:ea typeface="Calibri"/>
                <a:cs typeface="Calibri"/>
                <a:sym typeface="Calibri"/>
              </a:rPr>
              <a:t>Wincentego Witosa</a:t>
            </a:r>
            <a:r>
              <a:rPr lang="pl-PL" sz="2040" b="0" i="0">
                <a:solidFill>
                  <a:srgbClr val="202122"/>
                </a:solidFill>
                <a:latin typeface="Calibri"/>
                <a:ea typeface="Calibri"/>
                <a:cs typeface="Calibri"/>
                <a:sym typeface="Calibri"/>
              </a:rPr>
              <a:t> . Utworzony 24 lipca 1920 roku przez Naczelnika Państwa Józefa Piłsudskiego po ustąpieniu rządu Władysława Grabskiego. Rząd podał się do dymisji 13 września 1921 roku.</a:t>
            </a:r>
            <a:endParaRPr/>
          </a:p>
          <a:p>
            <a:pPr marL="0" lvl="0" indent="0" algn="l" rtl="0">
              <a:lnSpc>
                <a:spcPct val="80000"/>
              </a:lnSpc>
              <a:spcBef>
                <a:spcPts val="1000"/>
              </a:spcBef>
              <a:spcAft>
                <a:spcPts val="0"/>
              </a:spcAft>
              <a:buClr>
                <a:srgbClr val="888888"/>
              </a:buClr>
              <a:buSzPts val="1632"/>
              <a:buNone/>
            </a:pPr>
            <a:endParaRPr sz="2040">
              <a:latin typeface="Calibri"/>
              <a:ea typeface="Calibri"/>
              <a:cs typeface="Calibri"/>
              <a:sym typeface="Calibri"/>
            </a:endParaRPr>
          </a:p>
          <a:p>
            <a:pPr marL="0" lvl="0" indent="0" algn="l" rtl="0">
              <a:lnSpc>
                <a:spcPct val="80000"/>
              </a:lnSpc>
              <a:spcBef>
                <a:spcPts val="1000"/>
              </a:spcBef>
              <a:spcAft>
                <a:spcPts val="0"/>
              </a:spcAft>
              <a:buClr>
                <a:schemeClr val="dk1"/>
              </a:buClr>
              <a:buSzPts val="1632"/>
              <a:buNone/>
            </a:pPr>
            <a:r>
              <a:rPr lang="pl-PL" sz="2040">
                <a:solidFill>
                  <a:schemeClr val="dk1"/>
                </a:solidFill>
                <a:latin typeface="Calibri"/>
                <a:ea typeface="Calibri"/>
                <a:cs typeface="Calibri"/>
                <a:sym typeface="Calibri"/>
              </a:rPr>
              <a:t>W wyborach parlamentarnych w listopadzie 1922 r. został ponownie wybrany na posła.</a:t>
            </a:r>
            <a:br>
              <a:rPr lang="pl-PL" sz="2040">
                <a:solidFill>
                  <a:schemeClr val="dk1"/>
                </a:solidFill>
                <a:latin typeface="Calibri"/>
                <a:ea typeface="Calibri"/>
                <a:cs typeface="Calibri"/>
                <a:sym typeface="Calibri"/>
              </a:rPr>
            </a:br>
            <a:br>
              <a:rPr lang="pl-PL" sz="2040">
                <a:solidFill>
                  <a:schemeClr val="dk1"/>
                </a:solidFill>
                <a:latin typeface="Calibri"/>
                <a:ea typeface="Calibri"/>
                <a:cs typeface="Calibri"/>
                <a:sym typeface="Calibri"/>
              </a:rPr>
            </a:br>
            <a:r>
              <a:rPr lang="pl-PL" sz="2040">
                <a:solidFill>
                  <a:schemeClr val="dk1"/>
                </a:solidFill>
                <a:latin typeface="Calibri"/>
                <a:ea typeface="Calibri"/>
                <a:cs typeface="Calibri"/>
                <a:sym typeface="Calibri"/>
              </a:rPr>
              <a:t>28 maja 1923 r., po zawarciu porozumienia pomiędzy PSL „Piast” i Chrześcijańską Demokracją</a:t>
            </a:r>
            <a:br>
              <a:rPr lang="pl-PL" sz="2040">
                <a:solidFill>
                  <a:schemeClr val="dk1"/>
                </a:solidFill>
                <a:latin typeface="Calibri"/>
                <a:ea typeface="Calibri"/>
                <a:cs typeface="Calibri"/>
                <a:sym typeface="Calibri"/>
              </a:rPr>
            </a:br>
            <a:r>
              <a:rPr lang="pl-PL" sz="2040">
                <a:solidFill>
                  <a:schemeClr val="dk1"/>
                </a:solidFill>
                <a:latin typeface="Calibri"/>
                <a:ea typeface="Calibri"/>
                <a:cs typeface="Calibri"/>
                <a:sym typeface="Calibri"/>
              </a:rPr>
              <a:t>oraz Związkiem Ludowo-Narodowym, po raz drugi stanął na czele rządu.</a:t>
            </a:r>
            <a:endParaRPr/>
          </a:p>
          <a:p>
            <a:pPr marL="0" lvl="0" indent="0" algn="l" rtl="0">
              <a:lnSpc>
                <a:spcPct val="80000"/>
              </a:lnSpc>
              <a:spcBef>
                <a:spcPts val="1000"/>
              </a:spcBef>
              <a:spcAft>
                <a:spcPts val="0"/>
              </a:spcAft>
              <a:buClr>
                <a:schemeClr val="dk1"/>
              </a:buClr>
              <a:buSzPts val="1632"/>
              <a:buNone/>
            </a:pPr>
            <a:br>
              <a:rPr lang="pl-PL" sz="2040">
                <a:solidFill>
                  <a:schemeClr val="dk1"/>
                </a:solidFill>
                <a:latin typeface="Calibri"/>
                <a:ea typeface="Calibri"/>
                <a:cs typeface="Calibri"/>
                <a:sym typeface="Calibri"/>
              </a:rPr>
            </a:br>
            <a:r>
              <a:rPr lang="pl-PL" sz="2040">
                <a:solidFill>
                  <a:schemeClr val="dk1"/>
                </a:solidFill>
                <a:latin typeface="Calibri"/>
                <a:ea typeface="Calibri"/>
                <a:cs typeface="Calibri"/>
                <a:sym typeface="Calibri"/>
              </a:rPr>
              <a:t>Po raz trzeci premierem został 10 maja 1926 r., tworząc centroprawicowy rząd oparty na koalicji PSL „Piast”, Związku Ludowo-Narodowego, Chrześcijańskiej Demokracji i Narodowej Partii Robotniczej. Cztery dni później w konsekwencji przeprowadzonego zamachu majowego jego gabinet ustąpił.</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836612" y="371060"/>
            <a:ext cx="3932237" cy="93096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2"/>
              </a:buClr>
              <a:buSzPts val="3200"/>
              <a:buFont typeface="Times New Roman"/>
              <a:buNone/>
            </a:pPr>
            <a:r>
              <a:rPr lang="pl-PL">
                <a:latin typeface="Times New Roman"/>
                <a:ea typeface="Times New Roman"/>
                <a:cs typeface="Times New Roman"/>
                <a:sym typeface="Times New Roman"/>
              </a:rPr>
              <a:t>PROCES BRZESKI</a:t>
            </a:r>
            <a:endParaRPr/>
          </a:p>
        </p:txBody>
      </p:sp>
      <p:pic>
        <p:nvPicPr>
          <p:cNvPr id="142" name="Google Shape;142;p21"/>
          <p:cNvPicPr preferRelativeResize="0">
            <a:picLocks noGrp="1"/>
          </p:cNvPicPr>
          <p:nvPr>
            <p:ph type="pic" idx="2"/>
          </p:nvPr>
        </p:nvPicPr>
        <p:blipFill rotWithShape="1">
          <a:blip r:embed="rId3">
            <a:alphaModFix/>
          </a:blip>
          <a:srcRect l="2772" r="2771"/>
          <a:stretch/>
        </p:blipFill>
        <p:spPr>
          <a:xfrm>
            <a:off x="5183188" y="987425"/>
            <a:ext cx="6172200" cy="4873625"/>
          </a:xfrm>
          <a:prstGeom prst="rect">
            <a:avLst/>
          </a:prstGeom>
          <a:noFill/>
          <a:ln>
            <a:noFill/>
          </a:ln>
        </p:spPr>
      </p:pic>
      <p:sp>
        <p:nvSpPr>
          <p:cNvPr id="143" name="Google Shape;143;p21"/>
          <p:cNvSpPr txBox="1">
            <a:spLocks noGrp="1"/>
          </p:cNvSpPr>
          <p:nvPr>
            <p:ph type="body" idx="1"/>
          </p:nvPr>
        </p:nvSpPr>
        <p:spPr>
          <a:xfrm>
            <a:off x="839788" y="1683026"/>
            <a:ext cx="3932237" cy="41859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600"/>
              <a:buNone/>
            </a:pPr>
            <a:r>
              <a:rPr lang="pl-PL" sz="2000"/>
              <a:t>W czerwcu 1930 r. wziął udział</a:t>
            </a:r>
            <a:br>
              <a:rPr lang="pl-PL" sz="2000"/>
            </a:br>
            <a:r>
              <a:rPr lang="pl-PL" sz="2000"/>
              <a:t>w Kongresie Centrolewu w Krakowie,</a:t>
            </a:r>
            <a:br>
              <a:rPr lang="pl-PL" sz="2000"/>
            </a:br>
            <a:r>
              <a:rPr lang="pl-PL" sz="2000"/>
              <a:t>w czasie którego zdecydowanie wystąpił przeciwko rządom sanacji.</a:t>
            </a:r>
            <a:endParaRPr/>
          </a:p>
          <a:p>
            <a:pPr marL="0" lvl="0" indent="0" algn="l" rtl="0">
              <a:lnSpc>
                <a:spcPct val="100000"/>
              </a:lnSpc>
              <a:spcBef>
                <a:spcPts val="1000"/>
              </a:spcBef>
              <a:spcAft>
                <a:spcPts val="0"/>
              </a:spcAft>
              <a:buClr>
                <a:schemeClr val="dk2"/>
              </a:buClr>
              <a:buSzPts val="1600"/>
              <a:buNone/>
            </a:pPr>
            <a:endParaRPr sz="2000"/>
          </a:p>
          <a:p>
            <a:pPr marL="0" lvl="0" indent="0" algn="l" rtl="0">
              <a:lnSpc>
                <a:spcPct val="100000"/>
              </a:lnSpc>
              <a:spcBef>
                <a:spcPts val="1000"/>
              </a:spcBef>
              <a:spcAft>
                <a:spcPts val="0"/>
              </a:spcAft>
              <a:buClr>
                <a:schemeClr val="dk2"/>
              </a:buClr>
              <a:buSzPts val="1600"/>
              <a:buNone/>
            </a:pPr>
            <a:r>
              <a:rPr lang="pl-PL" sz="2000"/>
              <a:t>9 września 1930 r. został aresztowany,</a:t>
            </a:r>
            <a:br>
              <a:rPr lang="pl-PL" sz="2000"/>
            </a:br>
            <a:r>
              <a:rPr lang="pl-PL" sz="2000"/>
              <a:t>a następnie przewieziony do więzienia wojskowego  w Brześciu.</a:t>
            </a:r>
            <a:endParaRPr/>
          </a:p>
          <a:p>
            <a:pPr marL="0" lvl="0" indent="0" algn="l" rtl="0">
              <a:lnSpc>
                <a:spcPct val="100000"/>
              </a:lnSpc>
              <a:spcBef>
                <a:spcPts val="1000"/>
              </a:spcBef>
              <a:spcAft>
                <a:spcPts val="0"/>
              </a:spcAft>
              <a:buClr>
                <a:schemeClr val="dk2"/>
              </a:buClr>
              <a:buSzPts val="1600"/>
              <a:buNone/>
            </a:pPr>
            <a:endParaRPr sz="2000"/>
          </a:p>
          <a:p>
            <a:pPr marL="0" lvl="0" indent="0" algn="l" rtl="0">
              <a:lnSpc>
                <a:spcPct val="100000"/>
              </a:lnSpc>
              <a:spcBef>
                <a:spcPts val="1000"/>
              </a:spcBef>
              <a:spcAft>
                <a:spcPts val="0"/>
              </a:spcAft>
              <a:buClr>
                <a:schemeClr val="dk2"/>
              </a:buClr>
              <a:buSzPts val="1600"/>
              <a:buNone/>
            </a:pPr>
            <a:r>
              <a:rPr lang="pl-PL" sz="2000"/>
              <a:t>Pod koniec listopada 1930 r. wyszedł</a:t>
            </a:r>
            <a:br>
              <a:rPr lang="pl-PL" sz="2000"/>
            </a:br>
            <a:r>
              <a:rPr lang="pl-PL" sz="2000"/>
              <a:t>na wolność po wpłaceniu kaucji.</a:t>
            </a:r>
            <a:endParaRPr/>
          </a:p>
        </p:txBody>
      </p:sp>
    </p:spTree>
  </p:cSld>
  <p:clrMapOvr>
    <a:masterClrMapping/>
  </p:clrMapOvr>
</p:sld>
</file>

<file path=ppt/theme/theme1.xml><?xml version="1.0" encoding="utf-8"?>
<a:theme xmlns:a="http://schemas.openxmlformats.org/drawingml/2006/main" name="AngleLinesVTI">
  <a:themeElements>
    <a:clrScheme name="AnalogousFromLightSeedRightStep">
      <a:dk1>
        <a:srgbClr val="000000"/>
      </a:dk1>
      <a:lt1>
        <a:srgbClr val="FFFFFF"/>
      </a:lt1>
      <a:dk2>
        <a:srgbClr val="242741"/>
      </a:dk2>
      <a:lt2>
        <a:srgbClr val="E2E7E8"/>
      </a:lt2>
      <a:accent1>
        <a:srgbClr val="CD958B"/>
      </a:accent1>
      <a:accent2>
        <a:srgbClr val="C09C6C"/>
      </a:accent2>
      <a:accent3>
        <a:srgbClr val="A7A673"/>
      </a:accent3>
      <a:accent4>
        <a:srgbClr val="8FAB66"/>
      </a:accent4>
      <a:accent5>
        <a:srgbClr val="81AE77"/>
      </a:accent5>
      <a:accent6>
        <a:srgbClr val="6BB37D"/>
      </a:accent6>
      <a:hlink>
        <a:srgbClr val="5A8B95"/>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1296</Words>
  <Application>Microsoft Office PowerPoint</Application>
  <PresentationFormat>Panoramiczny</PresentationFormat>
  <Paragraphs>59</Paragraphs>
  <Slides>18</Slides>
  <Notes>18</Notes>
  <HiddenSlides>0</HiddenSlides>
  <MMClips>1</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18</vt:i4>
      </vt:variant>
    </vt:vector>
  </HeadingPairs>
  <TitlesOfParts>
    <vt:vector size="25" baseType="lpstr">
      <vt:lpstr>Play</vt:lpstr>
      <vt:lpstr>Open Sans Light</vt:lpstr>
      <vt:lpstr>Roboto</vt:lpstr>
      <vt:lpstr>Arial</vt:lpstr>
      <vt:lpstr>Calibri</vt:lpstr>
      <vt:lpstr>Times New Roman</vt:lpstr>
      <vt:lpstr>AngleLinesVTI</vt:lpstr>
      <vt:lpstr>        WINCENTY WITOS       1874-1945</vt:lpstr>
      <vt:lpstr>WINCENTY WITOS UR. 21 STYCZNIA 1874 W WIERZCHOSŁAWICACH – POLSKI POLITYK, DZIAŁACZ RUCHU LUDOWEGO, TRZYKROTNY PREMIER RZECZYPOSPOLITEJ POLSKIEJ.  </vt:lpstr>
      <vt:lpstr>DZIECIŃSTWO I MŁODOŚĆ</vt:lpstr>
      <vt:lpstr>DZIAŁALNOŚĆ POLITYCZNA</vt:lpstr>
      <vt:lpstr>27 LUTEGO 1903 R. ZOSTAŁ WYBRANY DO RADY NACZELNEJ POLSKIEGO STRONNICTWA LUDOWEGO.  W 1905 R. WSZEDŁ W SKŁAD SAMORZĄDOWEJ RADY POWIATOWEJ W TARNOWIE.  W LUTYM 1908 R. ZOSTAŁ POSŁEM DO GALICYJSKIEGO SEJMU KRAJOWEGO WE LWOWIE.  WYBRANY NA WÓJTA WIERZCHOSŁAWIC W KWIETNIU 1908 R. PEŁNIŁ TĘ FUNKCJĘ DO LIPCA 1931 R.  19 KWIETNIA 1911 R. ZOSTAŁ WYBRANY POSŁEM DO RADY PAŃSTWA (PARLAMENTU) W WIEDNIU.  W MAJU 1913 R. PONOWNIE WYBRANO GO DO SEJMU KRAJOWEGO.  PO ROZŁAMIE W PSL (GRUDZIEŃ 1913 R.) I POWOŁANIU PSL „PIAST” W LUTYM 1914 R. ZOSTAŁ WYBRANY JEGO WICEPREZESEM. FUNKCJĘ  TĘ PEŁNIŁ DO 1918 R. </vt:lpstr>
      <vt:lpstr>16 SIERPNIA 1914 R., PO WYBUCHU I WOJNY ŚWIATOWEJ, WSZEDŁ W SKŁAD NACZELNEGO KOMITETU NARODOWEGO.  W POŁOWIE 1916 R. ZOSTAŁ PREZESEM KLUBU POSELSKIEGO PSL „PIAST”.  W ROKU 1917 WSTĄPIŁ DO LIGI NARODOWEJ, POZOSTAJĄC JEJ CZŁONKIEM DO 1918 R.  16 CZERWCA 1917 R. WYGŁOSIŁ PIERWSZE I OSTATNIE PRZEMÓWIENIE PRZED CZŁONKAMI RADY PAŃSTWA, W KTÓRYM KRYTYKUJĄC WIEDEŃ ZA PROWADZENIE ANTYPOLSKIEJ POLITYKI, ZAPOWIEDZIAŁ POWSTANIE NIEPODLEGŁEJ POLSKI. </vt:lpstr>
      <vt:lpstr>28 PAŹDZIERNIKA 1918 R. STANĄŁ NA CZELE POWSTAŁEJ W KRAKOWIE POLSKIEJ KOMISJI LIKWIDACYJNEJ, KTÓRA DWA DNI PÓŹNIEJ PRZEJĘŁA WŁADZĘ NA OBSZARZE ZACHODNIEJ MAŁOPOLSKI. OD 4 LISTOPADA PEŁNIŁ FUNKCJĘ JEJ PRZEWODNICZĄCEGO.   W GRUDNIU 1918 R. ZOSTAŁ PREZESEM ZARZĄDU GŁÓWNEGO PSL „PIAST”, POZOSTAJĄC NA TYM STANOWISKU DO 1931 R.   26 STYCZNIA 1919 R. WYBRANY ZOSTAŁ NA POSŁA DO SEJMU USTAWODAWCZEGO. W KRYTYCZNYM MOMENCIE WOJNY POLSKO-SOWIECKIEJ 24 LIPCA 1920 R. STANĄŁ NA CZELE RZĄDU OBRONY NARODOWEJ.  </vt:lpstr>
      <vt:lpstr>STANOWISKO PREMIERA</vt:lpstr>
      <vt:lpstr>PROCES BRZESKI</vt:lpstr>
      <vt:lpstr>EMIGRACJA  I POWRÓT</vt:lpstr>
      <vt:lpstr>II WOJNA ŚWIATOWA</vt:lpstr>
      <vt:lpstr>PRZETRZYMYWANY PRZEZ NIEMCÓW W WIĘZIENIACH W TARNOWIE, KRAKOWIE, BERLINIE I POCZDAMIE, OSTATECZNIE 1 MARCA 1941 R.  ZE WZGLĘDU NA ZŁY STAN ZDROWIA ZOSTAŁ ZWOLNIONY. NAKAZANO MU JEDNAK STAŁY POBYT W WIERZCHOSŁAWICACH POD NADZOREM NIEMIECKICH WŁADZ OKUPACYJNYCH .  W LIPCU 1944 R. ODMÓWIŁ NIEMCOM WYDANIA ANTYSOWIECKIEJ ODEZWY DO NARODU.  W CZERWCU 1945 R. NIE PRZYJĄŁ ZAPROSZENIA DO MOSKWY NA KONFERENCJĘ DOTYCZĄCĄ POWSTANIA TYMCZASOWEGO RZĄDU JEDNOŚCI NARODOWEJ.  28 CZERWCA POWOŁANY ZOSTAŁ PRZEZ PREZYDIUM KRAJOWEJ RADY NARODOWEJ NA STANOWISKO JEJ WICEPREZYDENTA. CIĘŻKO CHORY NIE PODJĄŁ PRAC W KRN.  22 SIERPNIA WYBRANO GO PREZESEM PSL. </vt:lpstr>
      <vt:lpstr>PO WOJNIE</vt:lpstr>
      <vt:lpstr>ŚMIERĆ</vt:lpstr>
      <vt:lpstr>ODZNACZENIA</vt:lpstr>
      <vt:lpstr>NADANIE IMIENIA  I SZTANDARU</vt:lpstr>
      <vt:lpstr>POMNIK WINCENTEGO WITOSA W WĘGRACH</vt:lpstr>
      <vt:lpstr>DZIĘKUJĘ ZA UWAGĘ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WINCENTY WITOS       1874-1945</dc:title>
  <dc:creator>Aga</dc:creator>
  <cp:lastModifiedBy>Rafał B</cp:lastModifiedBy>
  <cp:revision>2</cp:revision>
  <dcterms:modified xsi:type="dcterms:W3CDTF">2020-10-30T22:35:06Z</dcterms:modified>
</cp:coreProperties>
</file>