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6" r:id="rId5"/>
    <p:sldId id="265" r:id="rId6"/>
    <p:sldId id="257" r:id="rId7"/>
    <p:sldId id="258" r:id="rId8"/>
    <p:sldId id="260" r:id="rId9"/>
    <p:sldId id="262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99C-43A5-47F9-BA61-4B63901A0CE8}" type="datetimeFigureOut">
              <a:rPr lang="en-US" smtClean="0"/>
              <a:pPr/>
              <a:t>4/17/2021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BB92-AEF2-46F8-A581-56CD01E61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99C-43A5-47F9-BA61-4B63901A0CE8}" type="datetimeFigureOut">
              <a:rPr lang="en-US" smtClean="0"/>
              <a:pPr/>
              <a:t>4/17/2021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BB92-AEF2-46F8-A581-56CD01E61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99C-43A5-47F9-BA61-4B63901A0CE8}" type="datetimeFigureOut">
              <a:rPr lang="en-US" smtClean="0"/>
              <a:pPr/>
              <a:t>4/17/2021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BB92-AEF2-46F8-A581-56CD01E61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99C-43A5-47F9-BA61-4B63901A0CE8}" type="datetimeFigureOut">
              <a:rPr lang="en-US" smtClean="0"/>
              <a:pPr/>
              <a:t>4/17/2021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BB92-AEF2-46F8-A581-56CD01E61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99C-43A5-47F9-BA61-4B63901A0CE8}" type="datetimeFigureOut">
              <a:rPr lang="en-US" smtClean="0"/>
              <a:pPr/>
              <a:t>4/17/2021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BB92-AEF2-46F8-A581-56CD01E61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99C-43A5-47F9-BA61-4B63901A0CE8}" type="datetimeFigureOut">
              <a:rPr lang="en-US" smtClean="0"/>
              <a:pPr/>
              <a:t>4/17/2021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BB92-AEF2-46F8-A581-56CD01E61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99C-43A5-47F9-BA61-4B63901A0CE8}" type="datetimeFigureOut">
              <a:rPr lang="en-US" smtClean="0"/>
              <a:pPr/>
              <a:t>4/17/2021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BB92-AEF2-46F8-A581-56CD01E61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99C-43A5-47F9-BA61-4B63901A0CE8}" type="datetimeFigureOut">
              <a:rPr lang="en-US" smtClean="0"/>
              <a:pPr/>
              <a:t>4/17/2021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BB92-AEF2-46F8-A581-56CD01E61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99C-43A5-47F9-BA61-4B63901A0CE8}" type="datetimeFigureOut">
              <a:rPr lang="en-US" smtClean="0"/>
              <a:pPr/>
              <a:t>4/17/2021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BB92-AEF2-46F8-A581-56CD01E61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99C-43A5-47F9-BA61-4B63901A0CE8}" type="datetimeFigureOut">
              <a:rPr lang="en-US" smtClean="0"/>
              <a:pPr/>
              <a:t>4/17/2021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BB92-AEF2-46F8-A581-56CD01E61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199C-43A5-47F9-BA61-4B63901A0CE8}" type="datetimeFigureOut">
              <a:rPr lang="en-US" smtClean="0"/>
              <a:pPr/>
              <a:t>4/17/2021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BB92-AEF2-46F8-A581-56CD01E61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199C-43A5-47F9-BA61-4B63901A0CE8}" type="datetimeFigureOut">
              <a:rPr lang="en-US" smtClean="0"/>
              <a:pPr/>
              <a:t>4/17/2021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3BB92-AEF2-46F8-A581-56CD01E61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33ipIVayp8&amp;list=LL0M4qn-etC15UwP2Mw7K0Ow&amp;index=571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Život bez predsudkov, odsudzovania a strachu | Život Elfoslav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500306"/>
            <a:ext cx="3535442" cy="2824458"/>
          </a:xfrm>
          <a:prstGeom prst="rect">
            <a:avLst/>
          </a:prstGeom>
          <a:noFill/>
        </p:spPr>
      </p:pic>
      <p:pic>
        <p:nvPicPr>
          <p:cNvPr id="4100" name="Picture 4" descr="Hloupé předsudky | Cawai!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1500" y="2143116"/>
            <a:ext cx="4476780" cy="3571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071538" y="428604"/>
            <a:ext cx="6929486" cy="15573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PREDSUDKY</a:t>
            </a:r>
            <a:endParaRPr lang="en-IE" sz="7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Poznámky:Predsudky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IE" b="1" dirty="0" err="1" smtClean="0"/>
              <a:t>Predsudok</a:t>
            </a:r>
            <a:r>
              <a:rPr lang="en-IE" dirty="0" smtClean="0"/>
              <a:t>-</a:t>
            </a:r>
            <a:r>
              <a:rPr lang="sk-SK" dirty="0" smtClean="0"/>
              <a:t>je </a:t>
            </a:r>
            <a:r>
              <a:rPr lang="sk-SK" dirty="0" smtClean="0"/>
              <a:t>neodôvodnený záporný postoj k spoločenským javom, z ktorého plynie pochybený názor. </a:t>
            </a:r>
            <a:endParaRPr lang="en-IE" dirty="0" smtClean="0"/>
          </a:p>
          <a:p>
            <a:r>
              <a:rPr lang="en-IE" dirty="0" err="1" smtClean="0"/>
              <a:t>Predsudky</a:t>
            </a:r>
            <a:r>
              <a:rPr lang="en-IE" dirty="0" smtClean="0"/>
              <a:t> </a:t>
            </a:r>
            <a:r>
              <a:rPr lang="en-IE" dirty="0" err="1" smtClean="0"/>
              <a:t>vyvolávajú</a:t>
            </a:r>
            <a:r>
              <a:rPr lang="en-IE" dirty="0" smtClean="0"/>
              <a:t>  </a:t>
            </a:r>
            <a:r>
              <a:rPr lang="en-IE" dirty="0" err="1" smtClean="0"/>
              <a:t>zaujatosť</a:t>
            </a:r>
            <a:r>
              <a:rPr lang="en-IE" dirty="0" smtClean="0"/>
              <a:t> </a:t>
            </a:r>
            <a:endParaRPr lang="en-IE" dirty="0" smtClean="0"/>
          </a:p>
          <a:p>
            <a:r>
              <a:rPr lang="sk-SK" dirty="0" smtClean="0"/>
              <a:t> </a:t>
            </a:r>
            <a:r>
              <a:rPr lang="sk-SK" dirty="0" smtClean="0"/>
              <a:t>sú získané, človek sa s nimi nenarodí</a:t>
            </a:r>
            <a:r>
              <a:rPr lang="sk-SK" dirty="0" smtClean="0"/>
              <a:t>.</a:t>
            </a:r>
            <a:endParaRPr lang="en-IE" dirty="0" smtClean="0"/>
          </a:p>
          <a:p>
            <a:r>
              <a:rPr lang="en-IE" b="1" dirty="0" err="1" smtClean="0"/>
              <a:t>Predsudky</a:t>
            </a:r>
            <a:r>
              <a:rPr lang="en-IE" b="1" dirty="0" smtClean="0"/>
              <a:t> </a:t>
            </a:r>
            <a:r>
              <a:rPr lang="en-IE" b="1" dirty="0" err="1" smtClean="0"/>
              <a:t>získavane</a:t>
            </a:r>
            <a:r>
              <a:rPr lang="en-IE" b="1" dirty="0" smtClean="0"/>
              <a:t> </a:t>
            </a:r>
            <a:r>
              <a:rPr lang="en-IE" dirty="0" smtClean="0"/>
              <a:t>:</a:t>
            </a:r>
            <a:r>
              <a:rPr lang="en-IE" dirty="0" err="1" smtClean="0"/>
              <a:t>zovšeobecňovaním</a:t>
            </a:r>
            <a:r>
              <a:rPr lang="en-IE" dirty="0" smtClean="0"/>
              <a:t>, </a:t>
            </a:r>
            <a:r>
              <a:rPr lang="en-IE" dirty="0" err="1" smtClean="0"/>
              <a:t>zo</a:t>
            </a:r>
            <a:r>
              <a:rPr lang="en-IE" dirty="0" smtClean="0"/>
              <a:t> </a:t>
            </a:r>
            <a:r>
              <a:rPr lang="en-IE" dirty="0" err="1" smtClean="0"/>
              <a:t>strachu</a:t>
            </a:r>
            <a:r>
              <a:rPr lang="en-IE" dirty="0" smtClean="0"/>
              <a:t>, </a:t>
            </a:r>
            <a:r>
              <a:rPr lang="en-IE" dirty="0" err="1" smtClean="0"/>
              <a:t>výchovou</a:t>
            </a:r>
            <a:r>
              <a:rPr lang="en-IE" dirty="0" smtClean="0"/>
              <a:t>, </a:t>
            </a:r>
            <a:r>
              <a:rPr lang="en-IE" dirty="0" err="1" smtClean="0"/>
              <a:t>preberaním</a:t>
            </a:r>
            <a:r>
              <a:rPr lang="en-IE" dirty="0" smtClean="0"/>
              <a:t> </a:t>
            </a:r>
            <a:r>
              <a:rPr lang="en-IE" dirty="0" err="1" smtClean="0"/>
              <a:t>názoru</a:t>
            </a:r>
            <a:r>
              <a:rPr lang="en-IE" dirty="0" smtClean="0"/>
              <a:t> </a:t>
            </a:r>
            <a:r>
              <a:rPr lang="en-IE" dirty="0" err="1" smtClean="0"/>
              <a:t>iných</a:t>
            </a:r>
            <a:r>
              <a:rPr lang="en-IE" dirty="0" smtClean="0"/>
              <a:t>,...</a:t>
            </a:r>
            <a:endParaRPr lang="sk-SK" dirty="0" smtClean="0"/>
          </a:p>
          <a:p>
            <a:r>
              <a:rPr lang="en-IE" b="1" dirty="0" err="1" smtClean="0"/>
              <a:t>Podoby</a:t>
            </a:r>
            <a:r>
              <a:rPr lang="en-IE" b="1" dirty="0" smtClean="0"/>
              <a:t> </a:t>
            </a:r>
            <a:r>
              <a:rPr lang="en-IE" b="1" dirty="0" err="1" smtClean="0"/>
              <a:t>redsudkov</a:t>
            </a:r>
            <a:r>
              <a:rPr lang="en-IE" b="1" dirty="0" smtClean="0"/>
              <a:t>:</a:t>
            </a:r>
          </a:p>
          <a:p>
            <a:r>
              <a:rPr lang="en-IE" dirty="0" smtClean="0"/>
              <a:t>1. </a:t>
            </a:r>
            <a:r>
              <a:rPr lang="en-IE" dirty="0" err="1" smtClean="0"/>
              <a:t>Predsudok</a:t>
            </a:r>
            <a:r>
              <a:rPr lang="en-IE" dirty="0" smtClean="0"/>
              <a:t> </a:t>
            </a:r>
            <a:r>
              <a:rPr lang="en-IE" dirty="0" err="1" smtClean="0"/>
              <a:t>voči</a:t>
            </a:r>
            <a:r>
              <a:rPr lang="en-IE" dirty="0" smtClean="0"/>
              <a:t> </a:t>
            </a:r>
            <a:r>
              <a:rPr lang="en-IE" dirty="0" err="1" smtClean="0"/>
              <a:t>veku</a:t>
            </a:r>
            <a:endParaRPr lang="en-IE" dirty="0" smtClean="0"/>
          </a:p>
          <a:p>
            <a:r>
              <a:rPr lang="en-IE" dirty="0" smtClean="0"/>
              <a:t> 2. </a:t>
            </a:r>
            <a:r>
              <a:rPr lang="en-IE" dirty="0" err="1" smtClean="0"/>
              <a:t>Náboženský</a:t>
            </a:r>
            <a:r>
              <a:rPr lang="en-IE" dirty="0" smtClean="0"/>
              <a:t> </a:t>
            </a:r>
            <a:r>
              <a:rPr lang="en-IE" dirty="0" err="1" smtClean="0"/>
              <a:t>predsudok</a:t>
            </a:r>
            <a:endParaRPr lang="en-IE" dirty="0" smtClean="0"/>
          </a:p>
          <a:p>
            <a:r>
              <a:rPr lang="en-IE" dirty="0" smtClean="0"/>
              <a:t> 3. </a:t>
            </a:r>
            <a:r>
              <a:rPr lang="en-IE" dirty="0" err="1" smtClean="0"/>
              <a:t>Predsudok</a:t>
            </a:r>
            <a:r>
              <a:rPr lang="en-IE" dirty="0" smtClean="0"/>
              <a:t> </a:t>
            </a:r>
            <a:r>
              <a:rPr lang="en-IE" dirty="0" err="1" smtClean="0"/>
              <a:t>voči</a:t>
            </a:r>
            <a:r>
              <a:rPr lang="en-IE" dirty="0" smtClean="0"/>
              <a:t> </a:t>
            </a:r>
            <a:r>
              <a:rPr lang="en-IE" dirty="0" err="1" smtClean="0"/>
              <a:t>fyzickému</a:t>
            </a:r>
            <a:r>
              <a:rPr lang="en-IE" dirty="0" smtClean="0"/>
              <a:t> </a:t>
            </a:r>
            <a:r>
              <a:rPr lang="en-IE" dirty="0" err="1" smtClean="0"/>
              <a:t>vzhľadu</a:t>
            </a:r>
            <a:endParaRPr lang="en-IE" dirty="0" smtClean="0"/>
          </a:p>
          <a:p>
            <a:r>
              <a:rPr lang="en-IE" dirty="0" smtClean="0"/>
              <a:t> 4. </a:t>
            </a:r>
            <a:r>
              <a:rPr lang="en-IE" dirty="0" err="1" smtClean="0"/>
              <a:t>Predsudok</a:t>
            </a:r>
            <a:r>
              <a:rPr lang="en-IE" dirty="0" smtClean="0"/>
              <a:t> </a:t>
            </a:r>
            <a:r>
              <a:rPr lang="en-IE" dirty="0" err="1" smtClean="0"/>
              <a:t>voči</a:t>
            </a:r>
            <a:r>
              <a:rPr lang="en-IE" dirty="0" smtClean="0"/>
              <a:t> </a:t>
            </a:r>
            <a:r>
              <a:rPr lang="en-IE" dirty="0" err="1" smtClean="0"/>
              <a:t>príslušnosti</a:t>
            </a:r>
            <a:r>
              <a:rPr lang="en-IE" dirty="0" smtClean="0"/>
              <a:t> k </a:t>
            </a:r>
            <a:r>
              <a:rPr lang="en-IE" dirty="0" err="1" smtClean="0"/>
              <a:t>ženskému</a:t>
            </a:r>
            <a:r>
              <a:rPr lang="en-IE" dirty="0" smtClean="0"/>
              <a:t> a </a:t>
            </a:r>
            <a:r>
              <a:rPr lang="en-IE" dirty="0" err="1" smtClean="0"/>
              <a:t>mužskému</a:t>
            </a:r>
            <a:r>
              <a:rPr lang="en-IE" dirty="0" smtClean="0"/>
              <a:t> </a:t>
            </a:r>
            <a:r>
              <a:rPr lang="en-IE" dirty="0" err="1" smtClean="0"/>
              <a:t>pohlaviu</a:t>
            </a:r>
            <a:endParaRPr lang="en-IE" dirty="0" smtClean="0"/>
          </a:p>
          <a:p>
            <a:r>
              <a:rPr lang="en-IE" dirty="0" smtClean="0"/>
              <a:t> 5. </a:t>
            </a:r>
            <a:r>
              <a:rPr lang="en-IE" dirty="0" err="1" smtClean="0"/>
              <a:t>Ekonomické</a:t>
            </a:r>
            <a:r>
              <a:rPr lang="en-IE" dirty="0" smtClean="0"/>
              <a:t> </a:t>
            </a:r>
            <a:r>
              <a:rPr lang="en-IE" dirty="0" err="1" smtClean="0"/>
              <a:t>alebo</a:t>
            </a:r>
            <a:r>
              <a:rPr lang="en-IE" dirty="0" smtClean="0"/>
              <a:t> </a:t>
            </a:r>
            <a:r>
              <a:rPr lang="en-IE" dirty="0" err="1" smtClean="0"/>
              <a:t>triedne</a:t>
            </a:r>
            <a:r>
              <a:rPr lang="en-IE" dirty="0" smtClean="0"/>
              <a:t> </a:t>
            </a:r>
            <a:r>
              <a:rPr lang="en-IE" dirty="0" err="1" smtClean="0"/>
              <a:t>predsudky</a:t>
            </a:r>
            <a:endParaRPr lang="en-IE" dirty="0" smtClean="0"/>
          </a:p>
          <a:p>
            <a:r>
              <a:rPr lang="en-IE" dirty="0" smtClean="0"/>
              <a:t> 6. </a:t>
            </a:r>
            <a:r>
              <a:rPr lang="en-IE" dirty="0" err="1" smtClean="0"/>
              <a:t>Rasové</a:t>
            </a:r>
            <a:r>
              <a:rPr lang="en-IE" dirty="0" smtClean="0"/>
              <a:t> </a:t>
            </a:r>
            <a:r>
              <a:rPr lang="en-IE" dirty="0" err="1" smtClean="0"/>
              <a:t>predsudky</a:t>
            </a:r>
            <a:endParaRPr lang="en-IE" dirty="0" smtClean="0"/>
          </a:p>
          <a:p>
            <a:r>
              <a:rPr lang="en-IE" dirty="0" smtClean="0"/>
              <a:t>+</a:t>
            </a:r>
            <a:r>
              <a:rPr lang="en-IE" dirty="0" err="1" smtClean="0"/>
              <a:t>odpoveď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otázku</a:t>
            </a:r>
            <a:r>
              <a:rPr lang="en-IE" dirty="0" smtClean="0"/>
              <a:t>: </a:t>
            </a:r>
            <a:r>
              <a:rPr lang="en-IE" dirty="0" err="1" smtClean="0"/>
              <a:t>máš</a:t>
            </a:r>
            <a:r>
              <a:rPr lang="en-IE" dirty="0" smtClean="0"/>
              <a:t> </a:t>
            </a:r>
            <a:r>
              <a:rPr lang="en-IE" dirty="0" err="1" smtClean="0"/>
              <a:t>predsudky?voči</a:t>
            </a:r>
            <a:r>
              <a:rPr lang="en-IE" dirty="0" smtClean="0"/>
              <a:t> </a:t>
            </a:r>
            <a:r>
              <a:rPr lang="en-IE" dirty="0" err="1" smtClean="0"/>
              <a:t>niekomu,niečomu</a:t>
            </a:r>
            <a:r>
              <a:rPr lang="en-IE" dirty="0" smtClean="0"/>
              <a:t>? </a:t>
            </a:r>
            <a:r>
              <a:rPr lang="en-IE" dirty="0" err="1" smtClean="0"/>
              <a:t>Ako</a:t>
            </a:r>
            <a:r>
              <a:rPr lang="en-IE" dirty="0" smtClean="0"/>
              <a:t> </a:t>
            </a:r>
            <a:r>
              <a:rPr lang="en-IE" dirty="0" err="1" smtClean="0"/>
              <a:t>si</a:t>
            </a:r>
            <a:r>
              <a:rPr lang="en-IE" dirty="0" smtClean="0"/>
              <a:t> </a:t>
            </a:r>
            <a:r>
              <a:rPr lang="en-IE" dirty="0" err="1" smtClean="0"/>
              <a:t>ich</a:t>
            </a:r>
            <a:r>
              <a:rPr lang="en-IE" dirty="0" smtClean="0"/>
              <a:t> </a:t>
            </a:r>
            <a:r>
              <a:rPr lang="en-IE" dirty="0" err="1" smtClean="0"/>
              <a:t>získal</a:t>
            </a:r>
            <a:r>
              <a:rPr lang="en-IE" dirty="0" smtClean="0"/>
              <a:t>?</a:t>
            </a:r>
            <a:endParaRPr lang="en-IE" smtClean="0"/>
          </a:p>
          <a:p>
            <a:endParaRPr lang="en-IE" dirty="0" smtClean="0"/>
          </a:p>
          <a:p>
            <a:r>
              <a:rPr lang="en-IE" dirty="0" err="1" smtClean="0"/>
              <a:t>Opísané</a:t>
            </a:r>
            <a:r>
              <a:rPr lang="en-IE" dirty="0" smtClean="0"/>
              <a:t> </a:t>
            </a:r>
            <a:r>
              <a:rPr lang="en-IE" dirty="0" err="1" smtClean="0"/>
              <a:t>poznámky</a:t>
            </a:r>
            <a:r>
              <a:rPr lang="en-IE" dirty="0" smtClean="0"/>
              <a:t>  </a:t>
            </a:r>
            <a:r>
              <a:rPr lang="en-IE" dirty="0" err="1" smtClean="0"/>
              <a:t>pošli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svobodova.ivana@gmail.com</a:t>
            </a:r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57224" y="1428736"/>
            <a:ext cx="7772400" cy="1470025"/>
          </a:xfrm>
        </p:spPr>
        <p:txBody>
          <a:bodyPr>
            <a:normAutofit/>
          </a:bodyPr>
          <a:lstStyle/>
          <a:p>
            <a:r>
              <a:rPr lang="en-IE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ĎAKUJEM ZA POZORNOSŤ</a:t>
            </a:r>
            <a:endParaRPr lang="en-IE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23554" name="Picture 2" descr="Učme deti vzájomnému porozumeniu a tolerancii už odmalička | Madari.s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286124"/>
            <a:ext cx="6572296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😞 STAL SA ZO MŇA BEZDOMOVEC 😵 - YouTu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3794152" cy="2134211"/>
          </a:xfrm>
          <a:prstGeom prst="rect">
            <a:avLst/>
          </a:prstGeom>
          <a:noFill/>
        </p:spPr>
      </p:pic>
      <p:sp>
        <p:nvSpPr>
          <p:cNvPr id="17412" name="AutoShape 4" descr="Ľudia hnusne skritizovali Katku z Extrémnych premien: Takáto j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7414" name="Picture 6" descr="PERSONÁLNÍ BIODYNAMIKA AOD průvodce transformací - Zajímavé - M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043346"/>
            <a:ext cx="3643338" cy="2428893"/>
          </a:xfrm>
          <a:prstGeom prst="rect">
            <a:avLst/>
          </a:prstGeom>
          <a:noFill/>
        </p:spPr>
      </p:pic>
      <p:pic>
        <p:nvPicPr>
          <p:cNvPr id="17416" name="Picture 8" descr="Britain's Got Talent: That's not what Susan Boyle looks lik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714488"/>
            <a:ext cx="3500462" cy="2015589"/>
          </a:xfrm>
          <a:prstGeom prst="rect">
            <a:avLst/>
          </a:prstGeom>
          <a:noFill/>
        </p:spPr>
      </p:pic>
      <p:pic>
        <p:nvPicPr>
          <p:cNvPr id="17418" name="Picture 10" descr="Skutočne si potetovaní ľudia hľadajú prácu ťažšie? Nový výskum ťa ..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000504"/>
            <a:ext cx="3761172" cy="2505881"/>
          </a:xfrm>
          <a:prstGeom prst="rect">
            <a:avLst/>
          </a:prstGeom>
          <a:noFill/>
        </p:spPr>
      </p:pic>
      <p:sp>
        <p:nvSpPr>
          <p:cNvPr id="17420" name="AutoShape 12" descr="predsudky medzi pohlaviami Archives - Investujeme.s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7422" name="AutoShape 14" descr="predsudky medzi pohlaviami Archives - Investujeme.s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Čo</a:t>
            </a:r>
            <a:r>
              <a:rPr lang="en-IE" dirty="0" smtClean="0"/>
              <a:t> </a:t>
            </a:r>
            <a:r>
              <a:rPr lang="en-IE" dirty="0" err="1" smtClean="0"/>
              <a:t>vás</a:t>
            </a:r>
            <a:r>
              <a:rPr lang="en-IE" dirty="0" smtClean="0"/>
              <a:t> </a:t>
            </a:r>
            <a:r>
              <a:rPr lang="en-IE" dirty="0" err="1" smtClean="0"/>
              <a:t>napadne</a:t>
            </a:r>
            <a:r>
              <a:rPr lang="en-IE" dirty="0" smtClean="0"/>
              <a:t> </a:t>
            </a:r>
            <a:r>
              <a:rPr lang="en-IE" dirty="0" err="1" smtClean="0"/>
              <a:t>ako</a:t>
            </a:r>
            <a:r>
              <a:rPr lang="en-IE" dirty="0" smtClean="0"/>
              <a:t> </a:t>
            </a:r>
            <a:r>
              <a:rPr lang="en-IE" dirty="0" err="1" smtClean="0"/>
              <a:t>prvé</a:t>
            </a:r>
            <a:r>
              <a:rPr lang="en-IE" dirty="0" smtClean="0"/>
              <a:t> </a:t>
            </a:r>
            <a:r>
              <a:rPr lang="en-IE" dirty="0" err="1" smtClean="0"/>
              <a:t>pri</a:t>
            </a:r>
            <a:r>
              <a:rPr lang="en-IE" dirty="0" smtClean="0"/>
              <a:t> </a:t>
            </a:r>
            <a:r>
              <a:rPr lang="en-IE" dirty="0" err="1" smtClean="0"/>
              <a:t>pohľade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tieto</a:t>
            </a:r>
            <a:r>
              <a:rPr lang="en-IE" dirty="0" smtClean="0"/>
              <a:t> </a:t>
            </a:r>
            <a:r>
              <a:rPr lang="en-IE" dirty="0" err="1" smtClean="0"/>
              <a:t>obrázky</a:t>
            </a:r>
            <a:r>
              <a:rPr lang="en-IE" dirty="0" smtClean="0"/>
              <a:t>?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Čo</a:t>
            </a:r>
            <a:r>
              <a:rPr lang="en-IE" dirty="0" smtClean="0"/>
              <a:t> je </a:t>
            </a:r>
            <a:r>
              <a:rPr lang="en-IE" dirty="0" err="1" smtClean="0"/>
              <a:t>predsudok</a:t>
            </a:r>
            <a:r>
              <a:rPr lang="en-IE" dirty="0" smtClean="0"/>
              <a:t>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neodôvodnený záporný postoj k spoločenským javom, z ktorého plynie pochybený názor. </a:t>
            </a:r>
            <a:endParaRPr lang="en-IE" dirty="0" smtClean="0"/>
          </a:p>
          <a:p>
            <a:endParaRPr lang="sk-SK" dirty="0" smtClean="0"/>
          </a:p>
          <a:p>
            <a:r>
              <a:rPr lang="en-IE" dirty="0" err="1" smtClean="0"/>
              <a:t>Predsudky</a:t>
            </a:r>
            <a:r>
              <a:rPr lang="en-IE" dirty="0" smtClean="0"/>
              <a:t> </a:t>
            </a:r>
            <a:r>
              <a:rPr lang="en-IE" dirty="0" err="1" smtClean="0"/>
              <a:t>vyvolávajú</a:t>
            </a:r>
            <a:r>
              <a:rPr lang="en-IE" dirty="0" smtClean="0"/>
              <a:t>  </a:t>
            </a:r>
            <a:r>
              <a:rPr lang="en-IE" dirty="0" err="1" smtClean="0"/>
              <a:t>zaujatosť</a:t>
            </a:r>
            <a:r>
              <a:rPr lang="en-IE" dirty="0" smtClean="0"/>
              <a:t> </a:t>
            </a:r>
          </a:p>
          <a:p>
            <a:endParaRPr lang="en-IE" dirty="0" smtClean="0"/>
          </a:p>
          <a:p>
            <a:r>
              <a:rPr lang="sk-SK" dirty="0" smtClean="0"/>
              <a:t> sú získané, človek sa s nimi nenarodí.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Odkiaľ</a:t>
            </a:r>
            <a:r>
              <a:rPr lang="en-IE" dirty="0" smtClean="0"/>
              <a:t> </a:t>
            </a:r>
            <a:r>
              <a:rPr lang="en-IE" dirty="0" err="1" smtClean="0"/>
              <a:t>ich</a:t>
            </a:r>
            <a:r>
              <a:rPr lang="en-IE" dirty="0" smtClean="0"/>
              <a:t> </a:t>
            </a:r>
            <a:r>
              <a:rPr lang="en-IE" dirty="0" err="1" smtClean="0"/>
              <a:t>máme</a:t>
            </a:r>
            <a:r>
              <a:rPr lang="en-IE" dirty="0" smtClean="0"/>
              <a:t>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err="1" smtClean="0"/>
              <a:t>Zovšeobecňovanie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err="1" smtClean="0"/>
              <a:t>Preberanie</a:t>
            </a:r>
            <a:r>
              <a:rPr lang="en-IE" dirty="0" smtClean="0"/>
              <a:t> </a:t>
            </a:r>
            <a:r>
              <a:rPr lang="en-IE" dirty="0" err="1" smtClean="0"/>
              <a:t>názorov</a:t>
            </a:r>
            <a:r>
              <a:rPr lang="en-IE" dirty="0" smtClean="0"/>
              <a:t> </a:t>
            </a:r>
            <a:r>
              <a:rPr lang="en-IE" dirty="0" err="1" smtClean="0"/>
              <a:t>iných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err="1" smtClean="0"/>
              <a:t>Strach</a:t>
            </a:r>
            <a:r>
              <a:rPr lang="en-IE" dirty="0" smtClean="0"/>
              <a:t> z </a:t>
            </a:r>
            <a:r>
              <a:rPr lang="en-IE" dirty="0" err="1" smtClean="0"/>
              <a:t>neznámeho</a:t>
            </a:r>
            <a:r>
              <a:rPr lang="en-IE" dirty="0" smtClean="0"/>
              <a:t>, </a:t>
            </a:r>
            <a:r>
              <a:rPr lang="en-IE" dirty="0" err="1" smtClean="0"/>
              <a:t>nepozneného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err="1" smtClean="0"/>
              <a:t>Výchova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err="1" smtClean="0"/>
              <a:t>Médiá</a:t>
            </a:r>
            <a:r>
              <a:rPr lang="en-IE" dirty="0" smtClean="0"/>
              <a:t>...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  <p:pic>
        <p:nvPicPr>
          <p:cNvPr id="24578" name="Picture 2" descr="Ako seriózne médiá aj univerzitné vzdelanie pomáhajú zvyšovať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071942"/>
            <a:ext cx="4729948" cy="2496361"/>
          </a:xfrm>
          <a:prstGeom prst="rect">
            <a:avLst/>
          </a:prstGeom>
          <a:noFill/>
        </p:spPr>
      </p:pic>
      <p:pic>
        <p:nvPicPr>
          <p:cNvPr id="24580" name="Picture 4" descr="Medzinárodný deň Rómov: namiesto predsudkov sa prezentuje množstvo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500174"/>
            <a:ext cx="3028950" cy="151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PODOBY PREDSUDKOV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 1. </a:t>
            </a:r>
            <a:r>
              <a:rPr lang="en-IE" dirty="0" err="1" smtClean="0"/>
              <a:t>Predsudok</a:t>
            </a:r>
            <a:r>
              <a:rPr lang="en-IE" dirty="0" smtClean="0"/>
              <a:t> </a:t>
            </a:r>
            <a:r>
              <a:rPr lang="en-IE" dirty="0" err="1" smtClean="0"/>
              <a:t>voči</a:t>
            </a:r>
            <a:r>
              <a:rPr lang="en-IE" dirty="0" smtClean="0"/>
              <a:t> </a:t>
            </a:r>
            <a:r>
              <a:rPr lang="en-IE" dirty="0" err="1" smtClean="0"/>
              <a:t>veku</a:t>
            </a:r>
            <a:endParaRPr lang="en-IE" dirty="0" smtClean="0"/>
          </a:p>
          <a:p>
            <a:r>
              <a:rPr lang="en-IE" dirty="0" smtClean="0"/>
              <a:t> 2. </a:t>
            </a:r>
            <a:r>
              <a:rPr lang="en-IE" dirty="0" err="1" smtClean="0"/>
              <a:t>Náboženský</a:t>
            </a:r>
            <a:r>
              <a:rPr lang="en-IE" dirty="0" smtClean="0"/>
              <a:t> </a:t>
            </a:r>
            <a:r>
              <a:rPr lang="en-IE" dirty="0" err="1" smtClean="0"/>
              <a:t>predsudok</a:t>
            </a:r>
            <a:endParaRPr lang="en-IE" dirty="0" smtClean="0"/>
          </a:p>
          <a:p>
            <a:r>
              <a:rPr lang="en-IE" dirty="0" smtClean="0"/>
              <a:t> 3. </a:t>
            </a:r>
            <a:r>
              <a:rPr lang="en-IE" dirty="0" err="1" smtClean="0"/>
              <a:t>Predsudok</a:t>
            </a:r>
            <a:r>
              <a:rPr lang="en-IE" dirty="0" smtClean="0"/>
              <a:t> </a:t>
            </a:r>
            <a:r>
              <a:rPr lang="en-IE" dirty="0" err="1" smtClean="0"/>
              <a:t>voči</a:t>
            </a:r>
            <a:r>
              <a:rPr lang="en-IE" dirty="0" smtClean="0"/>
              <a:t> </a:t>
            </a:r>
            <a:r>
              <a:rPr lang="en-IE" dirty="0" err="1" smtClean="0"/>
              <a:t>fyzickému</a:t>
            </a:r>
            <a:r>
              <a:rPr lang="en-IE" dirty="0" smtClean="0"/>
              <a:t> </a:t>
            </a:r>
            <a:r>
              <a:rPr lang="en-IE" dirty="0" err="1" smtClean="0"/>
              <a:t>vzhľadu</a:t>
            </a:r>
            <a:endParaRPr lang="en-IE" dirty="0" smtClean="0"/>
          </a:p>
          <a:p>
            <a:r>
              <a:rPr lang="en-IE" dirty="0" smtClean="0"/>
              <a:t> 4. </a:t>
            </a:r>
            <a:r>
              <a:rPr lang="en-IE" dirty="0" err="1" smtClean="0"/>
              <a:t>Predsudok</a:t>
            </a:r>
            <a:r>
              <a:rPr lang="en-IE" dirty="0" smtClean="0"/>
              <a:t> </a:t>
            </a:r>
            <a:r>
              <a:rPr lang="en-IE" dirty="0" err="1" smtClean="0"/>
              <a:t>voči</a:t>
            </a:r>
            <a:r>
              <a:rPr lang="en-IE" dirty="0" smtClean="0"/>
              <a:t> </a:t>
            </a:r>
            <a:r>
              <a:rPr lang="en-IE" dirty="0" err="1" smtClean="0"/>
              <a:t>príslušnosti</a:t>
            </a:r>
            <a:r>
              <a:rPr lang="en-IE" dirty="0" smtClean="0"/>
              <a:t> k </a:t>
            </a:r>
            <a:r>
              <a:rPr lang="en-IE" dirty="0" err="1" smtClean="0"/>
              <a:t>ženskému</a:t>
            </a:r>
            <a:r>
              <a:rPr lang="en-IE" dirty="0" smtClean="0"/>
              <a:t> a </a:t>
            </a:r>
            <a:r>
              <a:rPr lang="en-IE" dirty="0" err="1" smtClean="0"/>
              <a:t>mužskému</a:t>
            </a:r>
            <a:r>
              <a:rPr lang="en-IE" dirty="0" smtClean="0"/>
              <a:t> </a:t>
            </a:r>
            <a:r>
              <a:rPr lang="en-IE" dirty="0" err="1" smtClean="0"/>
              <a:t>pohlaviu</a:t>
            </a:r>
            <a:endParaRPr lang="en-IE" dirty="0" smtClean="0"/>
          </a:p>
          <a:p>
            <a:r>
              <a:rPr lang="en-IE" dirty="0" smtClean="0"/>
              <a:t> 5. </a:t>
            </a:r>
            <a:r>
              <a:rPr lang="en-IE" dirty="0" err="1" smtClean="0"/>
              <a:t>Ekonomické</a:t>
            </a:r>
            <a:r>
              <a:rPr lang="en-IE" dirty="0" smtClean="0"/>
              <a:t> </a:t>
            </a:r>
            <a:r>
              <a:rPr lang="en-IE" dirty="0" err="1" smtClean="0"/>
              <a:t>alebo</a:t>
            </a:r>
            <a:r>
              <a:rPr lang="en-IE" dirty="0" smtClean="0"/>
              <a:t> </a:t>
            </a:r>
            <a:r>
              <a:rPr lang="en-IE" dirty="0" err="1" smtClean="0"/>
              <a:t>triedne</a:t>
            </a:r>
            <a:r>
              <a:rPr lang="en-IE" dirty="0" smtClean="0"/>
              <a:t> </a:t>
            </a:r>
            <a:r>
              <a:rPr lang="en-IE" dirty="0" err="1" smtClean="0"/>
              <a:t>predsudky</a:t>
            </a:r>
            <a:endParaRPr lang="en-IE" dirty="0" smtClean="0"/>
          </a:p>
          <a:p>
            <a:r>
              <a:rPr lang="en-IE" dirty="0" smtClean="0"/>
              <a:t> 6. </a:t>
            </a:r>
            <a:r>
              <a:rPr lang="en-IE" dirty="0" err="1" smtClean="0"/>
              <a:t>Rasové</a:t>
            </a:r>
            <a:r>
              <a:rPr lang="en-IE" dirty="0" smtClean="0"/>
              <a:t> </a:t>
            </a:r>
            <a:r>
              <a:rPr lang="en-IE" dirty="0" err="1" smtClean="0"/>
              <a:t>predsudky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85852" y="1357298"/>
            <a:ext cx="6858048" cy="4286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IE" b="1" dirty="0" smtClean="0">
                <a:hlinkClick r:id="rId2"/>
              </a:rPr>
              <a:t>https://www.youtube.com/watch?v=v33ipIVayp8&amp;list=LL0M4qn-etC15UwP2Mw7K0Ow&amp;index=571</a:t>
            </a:r>
            <a:endParaRPr lang="en-I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 smtClean="0"/>
              <a:t/>
            </a:r>
            <a:br>
              <a:rPr lang="en-IE" b="1" dirty="0" smtClean="0"/>
            </a:br>
            <a:r>
              <a:rPr lang="en-IE" b="1" dirty="0" smtClean="0"/>
              <a:t>6 </a:t>
            </a:r>
            <a:r>
              <a:rPr lang="en-IE" b="1" dirty="0" err="1"/>
              <a:t>krokov</a:t>
            </a:r>
            <a:r>
              <a:rPr lang="en-IE" b="1" dirty="0"/>
              <a:t>, </a:t>
            </a:r>
            <a:r>
              <a:rPr lang="en-IE" b="1" dirty="0" err="1"/>
              <a:t>ako</a:t>
            </a:r>
            <a:r>
              <a:rPr lang="en-IE" b="1" dirty="0"/>
              <a:t> </a:t>
            </a:r>
            <a:r>
              <a:rPr lang="en-IE" b="1" dirty="0" err="1"/>
              <a:t>sa</a:t>
            </a:r>
            <a:r>
              <a:rPr lang="en-IE" b="1" dirty="0"/>
              <a:t> </a:t>
            </a:r>
            <a:r>
              <a:rPr lang="en-IE" b="1" dirty="0" err="1"/>
              <a:t>zbaviť</a:t>
            </a:r>
            <a:r>
              <a:rPr lang="en-IE" b="1" dirty="0"/>
              <a:t> </a:t>
            </a:r>
            <a:r>
              <a:rPr lang="en-IE" b="1" dirty="0" err="1"/>
              <a:t>predsudkov</a:t>
            </a:r>
            <a:r>
              <a:rPr lang="en-IE" b="1" dirty="0"/>
              <a:t> a </a:t>
            </a:r>
            <a:r>
              <a:rPr lang="en-IE" b="1" dirty="0" err="1"/>
              <a:t>prekonať</a:t>
            </a:r>
            <a:r>
              <a:rPr lang="en-IE" b="1" dirty="0"/>
              <a:t> </a:t>
            </a:r>
            <a:r>
              <a:rPr lang="en-IE" b="1" dirty="0" err="1"/>
              <a:t>strach</a:t>
            </a:r>
            <a:r>
              <a:rPr lang="en-IE" b="1" dirty="0"/>
              <a:t> z </a:t>
            </a:r>
            <a:r>
              <a:rPr lang="en-IE" b="1" dirty="0" err="1"/>
              <a:t>nepoznaného</a:t>
            </a:r>
            <a:r>
              <a:rPr lang="en-IE" b="1" dirty="0"/>
              <a:t/>
            </a:r>
            <a:br>
              <a:rPr lang="en-IE" b="1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786345"/>
          </a:xfrm>
        </p:spPr>
        <p:txBody>
          <a:bodyPr>
            <a:normAutofit fontScale="40000" lnSpcReduction="20000"/>
          </a:bodyPr>
          <a:lstStyle/>
          <a:p>
            <a:pPr marL="742950" indent="-742950">
              <a:buNone/>
            </a:pPr>
            <a:endParaRPr lang="it-IT" sz="4500" b="1" dirty="0" smtClean="0"/>
          </a:p>
          <a:p>
            <a:pPr marL="742950" indent="-742950">
              <a:buNone/>
            </a:pPr>
            <a:r>
              <a:rPr lang="it-IT" sz="5900" b="1" dirty="0" smtClean="0"/>
              <a:t>1.Uvedomte </a:t>
            </a:r>
            <a:r>
              <a:rPr lang="it-IT" sz="5900" b="1" dirty="0"/>
              <a:t>si svoje </a:t>
            </a:r>
            <a:r>
              <a:rPr lang="it-IT" sz="5900" b="1" dirty="0" smtClean="0"/>
              <a:t>predsudky</a:t>
            </a:r>
          </a:p>
          <a:p>
            <a:pPr marL="742950" indent="-742950">
              <a:buNone/>
            </a:pPr>
            <a:r>
              <a:rPr lang="it-IT" sz="5900" b="1" dirty="0" smtClean="0"/>
              <a:t>    </a:t>
            </a:r>
            <a:r>
              <a:rPr lang="en-IE" sz="5900" dirty="0" err="1" smtClean="0"/>
              <a:t>Keď</a:t>
            </a:r>
            <a:r>
              <a:rPr lang="en-IE" sz="5900" dirty="0" smtClean="0"/>
              <a:t> </a:t>
            </a:r>
            <a:r>
              <a:rPr lang="en-IE" sz="5900" dirty="0" err="1"/>
              <a:t>viete</a:t>
            </a:r>
            <a:r>
              <a:rPr lang="en-IE" sz="5900" dirty="0"/>
              <a:t>, </a:t>
            </a:r>
            <a:r>
              <a:rPr lang="en-IE" sz="5900" dirty="0" err="1" smtClean="0"/>
              <a:t>aké</a:t>
            </a:r>
            <a:r>
              <a:rPr lang="en-IE" sz="5900" dirty="0" smtClean="0"/>
              <a:t> </a:t>
            </a:r>
            <a:r>
              <a:rPr lang="en-IE" sz="5900" dirty="0" err="1" smtClean="0"/>
              <a:t>pedsudky</a:t>
            </a:r>
            <a:r>
              <a:rPr lang="en-IE" sz="5900" dirty="0" smtClean="0"/>
              <a:t> </a:t>
            </a:r>
            <a:r>
              <a:rPr lang="en-IE" sz="5900" dirty="0" err="1"/>
              <a:t>vás</a:t>
            </a:r>
            <a:r>
              <a:rPr lang="en-IE" sz="5900" dirty="0"/>
              <a:t> </a:t>
            </a:r>
            <a:r>
              <a:rPr lang="en-IE" sz="5900" dirty="0" err="1"/>
              <a:t>ovládajú</a:t>
            </a:r>
            <a:r>
              <a:rPr lang="en-IE" sz="5900" dirty="0"/>
              <a:t>, </a:t>
            </a:r>
            <a:r>
              <a:rPr lang="en-IE" sz="5900" dirty="0" err="1"/>
              <a:t>tak</a:t>
            </a:r>
            <a:r>
              <a:rPr lang="en-IE" sz="5900" dirty="0"/>
              <a:t> </a:t>
            </a:r>
            <a:r>
              <a:rPr lang="en-IE" sz="5900" dirty="0" err="1"/>
              <a:t>môžete</a:t>
            </a:r>
            <a:r>
              <a:rPr lang="en-IE" sz="5900" dirty="0"/>
              <a:t> </a:t>
            </a:r>
            <a:r>
              <a:rPr lang="en-IE" sz="5900" dirty="0" err="1"/>
              <a:t>začať</a:t>
            </a:r>
            <a:r>
              <a:rPr lang="en-IE" sz="5900" dirty="0"/>
              <a:t> </a:t>
            </a:r>
            <a:r>
              <a:rPr lang="en-IE" sz="5900" dirty="0" err="1" smtClean="0"/>
              <a:t>proti</a:t>
            </a:r>
            <a:endParaRPr lang="en-IE" sz="5900" dirty="0" smtClean="0"/>
          </a:p>
          <a:p>
            <a:pPr marL="742950" indent="-742950">
              <a:buNone/>
            </a:pPr>
            <a:r>
              <a:rPr lang="en-IE" sz="5900" dirty="0" smtClean="0"/>
              <a:t>    </a:t>
            </a:r>
            <a:r>
              <a:rPr lang="en-IE" sz="5900" dirty="0" err="1" smtClean="0"/>
              <a:t>nim</a:t>
            </a:r>
            <a:r>
              <a:rPr lang="en-IE" sz="5900" dirty="0" smtClean="0"/>
              <a:t> </a:t>
            </a:r>
            <a:r>
              <a:rPr lang="en-IE" sz="5900" dirty="0" err="1" smtClean="0"/>
              <a:t>bojovať</a:t>
            </a:r>
            <a:r>
              <a:rPr lang="en-IE" sz="5900" dirty="0" smtClean="0"/>
              <a:t>. </a:t>
            </a:r>
            <a:r>
              <a:rPr lang="en-IE" sz="5900" dirty="0" err="1" smtClean="0"/>
              <a:t>Nebude</a:t>
            </a:r>
            <a:r>
              <a:rPr lang="en-IE" sz="5900" dirty="0" smtClean="0"/>
              <a:t> to </a:t>
            </a:r>
            <a:r>
              <a:rPr lang="en-IE" sz="5900" dirty="0" err="1" smtClean="0"/>
              <a:t>jednoduché</a:t>
            </a:r>
            <a:r>
              <a:rPr lang="en-IE" sz="5900" dirty="0" smtClean="0"/>
              <a:t>, </a:t>
            </a:r>
            <a:r>
              <a:rPr lang="en-IE" sz="5900" dirty="0" err="1" smtClean="0"/>
              <a:t>pretože</a:t>
            </a:r>
            <a:r>
              <a:rPr lang="en-IE" sz="5900" dirty="0" smtClean="0"/>
              <a:t> to </a:t>
            </a:r>
            <a:r>
              <a:rPr lang="en-IE" sz="5900" dirty="0" err="1" smtClean="0"/>
              <a:t>často</a:t>
            </a:r>
            <a:r>
              <a:rPr lang="en-IE" sz="5900" dirty="0" smtClean="0"/>
              <a:t> </a:t>
            </a:r>
            <a:r>
              <a:rPr lang="en-IE" sz="5900" dirty="0" err="1" smtClean="0"/>
              <a:t>bude</a:t>
            </a:r>
            <a:endParaRPr lang="en-IE" sz="5900" dirty="0" smtClean="0"/>
          </a:p>
          <a:p>
            <a:pPr marL="742950" indent="-742950">
              <a:buNone/>
            </a:pPr>
            <a:r>
              <a:rPr lang="en-IE" sz="5900" dirty="0" smtClean="0"/>
              <a:t>    </a:t>
            </a:r>
            <a:r>
              <a:rPr lang="en-IE" sz="5900" dirty="0" err="1" smtClean="0"/>
              <a:t>vyžadovať</a:t>
            </a:r>
            <a:r>
              <a:rPr lang="en-IE" sz="5900" dirty="0" smtClean="0"/>
              <a:t> </a:t>
            </a:r>
            <a:r>
              <a:rPr lang="en-IE" sz="5900" dirty="0" err="1"/>
              <a:t>priznať</a:t>
            </a:r>
            <a:r>
              <a:rPr lang="en-IE" sz="5900" dirty="0"/>
              <a:t>  </a:t>
            </a:r>
            <a:r>
              <a:rPr lang="en-IE" sz="5900" dirty="0" err="1"/>
              <a:t>si</a:t>
            </a:r>
            <a:r>
              <a:rPr lang="en-IE" sz="5900" dirty="0"/>
              <a:t> </a:t>
            </a:r>
            <a:r>
              <a:rPr lang="en-IE" sz="5900" dirty="0" err="1"/>
              <a:t>chybu</a:t>
            </a:r>
            <a:r>
              <a:rPr lang="en-IE" sz="5900" dirty="0" smtClean="0"/>
              <a:t>.</a:t>
            </a:r>
          </a:p>
          <a:p>
            <a:pPr marL="742950" indent="-742950">
              <a:buAutoNum type="arabicPeriod"/>
            </a:pPr>
            <a:endParaRPr lang="en-IE" sz="5900" dirty="0" smtClean="0"/>
          </a:p>
          <a:p>
            <a:pPr>
              <a:buNone/>
            </a:pPr>
            <a:r>
              <a:rPr lang="en-IE" sz="5900" b="1" dirty="0" smtClean="0"/>
              <a:t>2. </a:t>
            </a:r>
            <a:r>
              <a:rPr lang="en-IE" sz="5900" b="1" dirty="0" err="1" smtClean="0"/>
              <a:t>Myslite</a:t>
            </a:r>
            <a:r>
              <a:rPr lang="en-IE" sz="5900" b="1" dirty="0" smtClean="0"/>
              <a:t> </a:t>
            </a:r>
            <a:r>
              <a:rPr lang="en-IE" sz="5900" b="1" dirty="0" err="1" smtClean="0"/>
              <a:t>na</a:t>
            </a:r>
            <a:r>
              <a:rPr lang="en-IE" sz="5900" b="1" dirty="0" smtClean="0"/>
              <a:t> </a:t>
            </a:r>
            <a:r>
              <a:rPr lang="en-IE" sz="5900" b="1" dirty="0" err="1" smtClean="0"/>
              <a:t>dôsledky</a:t>
            </a:r>
            <a:endParaRPr lang="en-IE" sz="5900" b="1" dirty="0" smtClean="0"/>
          </a:p>
          <a:p>
            <a:pPr fontAlgn="base">
              <a:buNone/>
            </a:pPr>
            <a:r>
              <a:rPr lang="en-IE" sz="5900" dirty="0" smtClean="0"/>
              <a:t>     </a:t>
            </a:r>
            <a:r>
              <a:rPr lang="en-IE" sz="5900" dirty="0" err="1" smtClean="0"/>
              <a:t>Predsudky</a:t>
            </a:r>
            <a:r>
              <a:rPr lang="en-IE" sz="5900" dirty="0" smtClean="0"/>
              <a:t> v </a:t>
            </a:r>
            <a:r>
              <a:rPr lang="en-IE" sz="5900" dirty="0" err="1" smtClean="0"/>
              <a:t>mnohých</a:t>
            </a:r>
            <a:r>
              <a:rPr lang="en-IE" sz="5900" dirty="0" smtClean="0"/>
              <a:t> </a:t>
            </a:r>
            <a:r>
              <a:rPr lang="en-IE" sz="5900" dirty="0" err="1" smtClean="0"/>
              <a:t>prípadoch</a:t>
            </a:r>
            <a:r>
              <a:rPr lang="en-IE" sz="5900" dirty="0" smtClean="0"/>
              <a:t> </a:t>
            </a:r>
            <a:r>
              <a:rPr lang="en-IE" sz="5900" dirty="0" err="1" smtClean="0"/>
              <a:t>spôsobujú</a:t>
            </a:r>
            <a:r>
              <a:rPr lang="en-IE" sz="5900" dirty="0" smtClean="0"/>
              <a:t> </a:t>
            </a:r>
            <a:r>
              <a:rPr lang="en-IE" sz="5900" dirty="0" err="1" smtClean="0"/>
              <a:t>strach</a:t>
            </a:r>
            <a:r>
              <a:rPr lang="en-IE" sz="5900" dirty="0" smtClean="0"/>
              <a:t>, </a:t>
            </a:r>
            <a:r>
              <a:rPr lang="en-IE" sz="5900" dirty="0" err="1" smtClean="0"/>
              <a:t>ktorý</a:t>
            </a:r>
            <a:r>
              <a:rPr lang="en-IE" sz="5900" dirty="0" smtClean="0"/>
              <a:t> </a:t>
            </a:r>
            <a:r>
              <a:rPr lang="en-IE" sz="5900" dirty="0" err="1" smtClean="0"/>
              <a:t>môže</a:t>
            </a:r>
            <a:r>
              <a:rPr lang="en-IE" sz="5900" dirty="0" smtClean="0"/>
              <a:t> </a:t>
            </a:r>
            <a:r>
              <a:rPr lang="en-IE" sz="5900" dirty="0" err="1" smtClean="0"/>
              <a:t>negatívne</a:t>
            </a:r>
            <a:r>
              <a:rPr lang="en-IE" sz="5900" dirty="0" smtClean="0"/>
              <a:t> </a:t>
            </a:r>
            <a:r>
              <a:rPr lang="en-IE" sz="5900" dirty="0" err="1" smtClean="0"/>
              <a:t>ovplyvniť</a:t>
            </a:r>
            <a:r>
              <a:rPr lang="en-IE" sz="5900" dirty="0" smtClean="0"/>
              <a:t> </a:t>
            </a:r>
            <a:r>
              <a:rPr lang="en-IE" sz="5900" dirty="0" err="1" smtClean="0"/>
              <a:t>vaše</a:t>
            </a:r>
            <a:r>
              <a:rPr lang="en-IE" sz="5900" dirty="0" smtClean="0"/>
              <a:t> </a:t>
            </a:r>
            <a:r>
              <a:rPr lang="en-IE" sz="5900" dirty="0" err="1" smtClean="0"/>
              <a:t>konanie</a:t>
            </a:r>
            <a:r>
              <a:rPr lang="en-IE" sz="5900" dirty="0" smtClean="0"/>
              <a:t> a </a:t>
            </a:r>
            <a:r>
              <a:rPr lang="en-IE" sz="5900" dirty="0" err="1" smtClean="0"/>
              <a:t>každodenný</a:t>
            </a:r>
            <a:r>
              <a:rPr lang="en-IE" sz="5900" dirty="0" smtClean="0"/>
              <a:t> </a:t>
            </a:r>
            <a:r>
              <a:rPr lang="en-IE" sz="5900" dirty="0" err="1" smtClean="0"/>
              <a:t>život</a:t>
            </a:r>
            <a:r>
              <a:rPr lang="en-IE" sz="5900" dirty="0" smtClean="0"/>
              <a:t>. A to </a:t>
            </a:r>
            <a:r>
              <a:rPr lang="en-IE" sz="5900" dirty="0" err="1" smtClean="0"/>
              <a:t>aj</a:t>
            </a:r>
            <a:r>
              <a:rPr lang="en-IE" sz="5900" dirty="0" smtClean="0"/>
              <a:t> v tom </a:t>
            </a:r>
            <a:r>
              <a:rPr lang="en-IE" sz="5900" dirty="0" err="1" smtClean="0"/>
              <a:t>prípade</a:t>
            </a:r>
            <a:r>
              <a:rPr lang="en-IE" sz="5900" dirty="0" smtClean="0"/>
              <a:t>, </a:t>
            </a:r>
            <a:r>
              <a:rPr lang="en-IE" sz="5900" dirty="0" err="1" smtClean="0"/>
              <a:t>že</a:t>
            </a:r>
            <a:r>
              <a:rPr lang="en-IE" sz="5900" dirty="0" smtClean="0"/>
              <a:t> </a:t>
            </a:r>
            <a:r>
              <a:rPr lang="en-IE" sz="5900" dirty="0" err="1" smtClean="0"/>
              <a:t>si</a:t>
            </a:r>
            <a:r>
              <a:rPr lang="en-IE" sz="5900" dirty="0" smtClean="0"/>
              <a:t> </a:t>
            </a:r>
            <a:r>
              <a:rPr lang="en-IE" sz="5900" dirty="0" err="1" smtClean="0"/>
              <a:t>myslíte</a:t>
            </a:r>
            <a:r>
              <a:rPr lang="en-IE" sz="5900" dirty="0" smtClean="0"/>
              <a:t>, </a:t>
            </a:r>
            <a:r>
              <a:rPr lang="en-IE" sz="5900" dirty="0" err="1" smtClean="0"/>
              <a:t>že</a:t>
            </a:r>
            <a:r>
              <a:rPr lang="en-IE" sz="5900" dirty="0" smtClean="0"/>
              <a:t> </a:t>
            </a:r>
            <a:r>
              <a:rPr lang="en-IE" sz="5900" dirty="0" err="1" smtClean="0"/>
              <a:t>okolie</a:t>
            </a:r>
            <a:r>
              <a:rPr lang="en-IE" sz="5900" dirty="0" smtClean="0"/>
              <a:t> </a:t>
            </a:r>
            <a:r>
              <a:rPr lang="en-IE" sz="5900" dirty="0" err="1" smtClean="0"/>
              <a:t>má</a:t>
            </a:r>
            <a:r>
              <a:rPr lang="en-IE" sz="5900" dirty="0" smtClean="0"/>
              <a:t> </a:t>
            </a:r>
            <a:r>
              <a:rPr lang="en-IE" sz="5900" dirty="0" err="1" smtClean="0"/>
              <a:t>predsudky</a:t>
            </a:r>
            <a:r>
              <a:rPr lang="en-IE" sz="5900" dirty="0" smtClean="0"/>
              <a:t> </a:t>
            </a:r>
            <a:r>
              <a:rPr lang="en-IE" sz="5900" dirty="0" err="1" smtClean="0"/>
              <a:t>voči</a:t>
            </a:r>
            <a:r>
              <a:rPr lang="en-IE" sz="5900" dirty="0" smtClean="0"/>
              <a:t> </a:t>
            </a:r>
            <a:r>
              <a:rPr lang="en-IE" sz="5900" dirty="0" err="1" smtClean="0"/>
              <a:t>vám</a:t>
            </a:r>
            <a:r>
              <a:rPr lang="en-IE" sz="5900" dirty="0" smtClean="0"/>
              <a:t>.</a:t>
            </a:r>
          </a:p>
          <a:p>
            <a:pPr fontAlgn="base"/>
            <a:endParaRPr lang="en-IE" dirty="0"/>
          </a:p>
          <a:p>
            <a:pPr>
              <a:buNone/>
            </a:pP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   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35784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IE" sz="11200" b="1" dirty="0"/>
              <a:t>3. </a:t>
            </a:r>
            <a:r>
              <a:rPr lang="en-IE" sz="11200" b="1" dirty="0" err="1"/>
              <a:t>Uvažujte</a:t>
            </a:r>
            <a:r>
              <a:rPr lang="en-IE" sz="11200" b="1" dirty="0"/>
              <a:t>, </a:t>
            </a:r>
            <a:r>
              <a:rPr lang="en-IE" sz="11200" b="1" dirty="0" err="1"/>
              <a:t>ako</a:t>
            </a:r>
            <a:r>
              <a:rPr lang="en-IE" sz="11200" b="1" dirty="0"/>
              <a:t> </a:t>
            </a:r>
            <a:r>
              <a:rPr lang="en-IE" sz="11200" b="1" dirty="0" err="1"/>
              <a:t>vnímajú</a:t>
            </a:r>
            <a:r>
              <a:rPr lang="en-IE" sz="11200" b="1" dirty="0"/>
              <a:t> </a:t>
            </a:r>
            <a:r>
              <a:rPr lang="en-IE" sz="11200" b="1" dirty="0" err="1" smtClean="0"/>
              <a:t>vás</a:t>
            </a:r>
            <a:endParaRPr lang="en-IE" sz="11200" b="1" dirty="0" smtClean="0"/>
          </a:p>
          <a:p>
            <a:endParaRPr lang="en-IE" sz="11200" b="1" dirty="0" smtClean="0"/>
          </a:p>
          <a:p>
            <a:pPr>
              <a:buNone/>
            </a:pPr>
            <a:r>
              <a:rPr lang="en-IE" sz="11200" b="1" dirty="0" smtClean="0"/>
              <a:t>4</a:t>
            </a:r>
            <a:r>
              <a:rPr lang="en-IE" sz="11200" b="1" dirty="0"/>
              <a:t>. </a:t>
            </a:r>
            <a:r>
              <a:rPr lang="en-IE" sz="11200" b="1" dirty="0" err="1"/>
              <a:t>Spoznávajte</a:t>
            </a:r>
            <a:r>
              <a:rPr lang="en-IE" sz="11200" b="1" dirty="0"/>
              <a:t> </a:t>
            </a:r>
            <a:r>
              <a:rPr lang="en-IE" sz="11200" b="1" dirty="0" err="1"/>
              <a:t>nových</a:t>
            </a:r>
            <a:r>
              <a:rPr lang="en-IE" sz="11200" b="1" dirty="0"/>
              <a:t> </a:t>
            </a:r>
            <a:r>
              <a:rPr lang="en-IE" sz="11200" b="1" dirty="0" err="1"/>
              <a:t>ľudí</a:t>
            </a:r>
            <a:endParaRPr lang="en-IE" sz="11200" b="1" dirty="0"/>
          </a:p>
          <a:p>
            <a:pPr>
              <a:buNone/>
            </a:pPr>
            <a:r>
              <a:rPr lang="en-IE" sz="11200" dirty="0" smtClean="0"/>
              <a:t>    </a:t>
            </a:r>
            <a:r>
              <a:rPr lang="en-IE" sz="11200" dirty="0" err="1" smtClean="0"/>
              <a:t>Najčastejšie</a:t>
            </a:r>
            <a:r>
              <a:rPr lang="en-IE" sz="11200" dirty="0" smtClean="0"/>
              <a:t> </a:t>
            </a:r>
            <a:r>
              <a:rPr lang="en-IE" sz="11200" dirty="0" err="1"/>
              <a:t>nás</a:t>
            </a:r>
            <a:r>
              <a:rPr lang="en-IE" sz="11200" dirty="0"/>
              <a:t> </a:t>
            </a:r>
            <a:r>
              <a:rPr lang="en-IE" sz="11200" dirty="0" err="1"/>
              <a:t>predsudky</a:t>
            </a:r>
            <a:r>
              <a:rPr lang="en-IE" sz="11200" dirty="0"/>
              <a:t> </a:t>
            </a:r>
            <a:r>
              <a:rPr lang="en-IE" sz="11200" dirty="0" err="1" smtClean="0"/>
              <a:t>pohlti</a:t>
            </a:r>
            <a:r>
              <a:rPr lang="en-IE" sz="11200" dirty="0" smtClean="0"/>
              <a:t> v</a:t>
            </a:r>
            <a:r>
              <a:rPr lang="en-IE" sz="11200" dirty="0"/>
              <a:t> </a:t>
            </a:r>
            <a:r>
              <a:rPr lang="en-IE" sz="11200" dirty="0" err="1"/>
              <a:t>prípade</a:t>
            </a:r>
            <a:r>
              <a:rPr lang="en-IE" sz="11200" dirty="0"/>
              <a:t>, </a:t>
            </a:r>
            <a:r>
              <a:rPr lang="en-IE" sz="11200" dirty="0" err="1"/>
              <a:t>že</a:t>
            </a:r>
            <a:r>
              <a:rPr lang="en-IE" sz="11200" dirty="0"/>
              <a:t> </a:t>
            </a:r>
            <a:r>
              <a:rPr lang="en-IE" sz="11200" dirty="0" err="1"/>
              <a:t>niečo</a:t>
            </a:r>
            <a:r>
              <a:rPr lang="en-IE" sz="11200" dirty="0"/>
              <a:t> </a:t>
            </a:r>
            <a:r>
              <a:rPr lang="en-IE" sz="11200" dirty="0" smtClean="0"/>
              <a:t> </a:t>
            </a:r>
            <a:r>
              <a:rPr lang="en-IE" sz="11200" dirty="0" err="1" smtClean="0"/>
              <a:t>nepoznáme</a:t>
            </a:r>
            <a:r>
              <a:rPr lang="en-IE" sz="11200" dirty="0" smtClean="0"/>
              <a:t>.</a:t>
            </a:r>
          </a:p>
          <a:p>
            <a:pPr>
              <a:buNone/>
            </a:pPr>
            <a:endParaRPr lang="en-IE" sz="11200" dirty="0" smtClean="0"/>
          </a:p>
          <a:p>
            <a:pPr>
              <a:buNone/>
            </a:pPr>
            <a:r>
              <a:rPr lang="en-IE" sz="11200" b="1" dirty="0" smtClean="0"/>
              <a:t>5. </a:t>
            </a:r>
            <a:r>
              <a:rPr lang="en-IE" sz="11200" b="1" dirty="0" err="1" smtClean="0"/>
              <a:t>Vzdelávajte</a:t>
            </a:r>
            <a:r>
              <a:rPr lang="en-IE" sz="11200" b="1" dirty="0" smtClean="0"/>
              <a:t> </a:t>
            </a:r>
            <a:r>
              <a:rPr lang="en-IE" sz="11200" b="1" dirty="0" err="1" smtClean="0"/>
              <a:t>sa</a:t>
            </a:r>
            <a:endParaRPr lang="en-IE" sz="11200" b="1" dirty="0" smtClean="0"/>
          </a:p>
          <a:p>
            <a:pPr fontAlgn="base">
              <a:buNone/>
            </a:pPr>
            <a:r>
              <a:rPr lang="en-IE" sz="11200" dirty="0" smtClean="0"/>
              <a:t>     </a:t>
            </a:r>
            <a:r>
              <a:rPr lang="en-IE" sz="11200" dirty="0" err="1" smtClean="0"/>
              <a:t>Najlepším</a:t>
            </a:r>
            <a:r>
              <a:rPr lang="en-IE" sz="11200" dirty="0" smtClean="0"/>
              <a:t> </a:t>
            </a:r>
            <a:r>
              <a:rPr lang="en-IE" sz="11200" dirty="0" err="1" smtClean="0"/>
              <a:t>receptom</a:t>
            </a:r>
            <a:r>
              <a:rPr lang="en-IE" sz="11200" dirty="0" smtClean="0"/>
              <a:t> </a:t>
            </a:r>
            <a:r>
              <a:rPr lang="en-IE" sz="11200" dirty="0" err="1" smtClean="0"/>
              <a:t>na</a:t>
            </a:r>
            <a:r>
              <a:rPr lang="en-IE" sz="11200" dirty="0" smtClean="0"/>
              <a:t> </a:t>
            </a:r>
            <a:r>
              <a:rPr lang="en-IE" sz="11200" dirty="0" err="1" smtClean="0"/>
              <a:t>prekonanie</a:t>
            </a:r>
            <a:r>
              <a:rPr lang="en-IE" sz="11200" dirty="0" smtClean="0"/>
              <a:t> </a:t>
            </a:r>
            <a:r>
              <a:rPr lang="en-IE" sz="11200" dirty="0" err="1" smtClean="0"/>
              <a:t>strachu</a:t>
            </a:r>
            <a:r>
              <a:rPr lang="en-IE" sz="11200" dirty="0" smtClean="0"/>
              <a:t> z </a:t>
            </a:r>
            <a:r>
              <a:rPr lang="en-IE" sz="11200" dirty="0" err="1" smtClean="0"/>
              <a:t>nepoznaného</a:t>
            </a:r>
            <a:r>
              <a:rPr lang="en-IE" sz="11200" dirty="0" smtClean="0"/>
              <a:t> je </a:t>
            </a:r>
            <a:r>
              <a:rPr lang="en-IE" sz="11200" dirty="0" err="1" smtClean="0"/>
              <a:t>cestovať</a:t>
            </a:r>
            <a:r>
              <a:rPr lang="en-IE" sz="11200" dirty="0" smtClean="0"/>
              <a:t> a </a:t>
            </a:r>
            <a:r>
              <a:rPr lang="en-IE" sz="11200" dirty="0" err="1" smtClean="0"/>
              <a:t>na</a:t>
            </a:r>
            <a:r>
              <a:rPr lang="en-IE" sz="11200" dirty="0" smtClean="0"/>
              <a:t> </a:t>
            </a:r>
            <a:r>
              <a:rPr lang="en-IE" sz="11200" dirty="0" err="1" smtClean="0"/>
              <a:t>vlastnej</a:t>
            </a:r>
            <a:r>
              <a:rPr lang="en-IE" sz="11200" dirty="0" smtClean="0"/>
              <a:t> </a:t>
            </a:r>
            <a:r>
              <a:rPr lang="en-IE" sz="11200" dirty="0" err="1" smtClean="0"/>
              <a:t>koži</a:t>
            </a:r>
            <a:r>
              <a:rPr lang="en-IE" sz="11200" dirty="0" smtClean="0"/>
              <a:t> </a:t>
            </a:r>
            <a:r>
              <a:rPr lang="en-IE" sz="11200" dirty="0" err="1" smtClean="0"/>
              <a:t>spoznávať</a:t>
            </a:r>
            <a:r>
              <a:rPr lang="en-IE" sz="11200" dirty="0" smtClean="0"/>
              <a:t> </a:t>
            </a:r>
            <a:r>
              <a:rPr lang="en-IE" sz="11200" dirty="0" err="1" smtClean="0"/>
              <a:t>rôzne</a:t>
            </a:r>
            <a:r>
              <a:rPr lang="en-IE" sz="11200" dirty="0" smtClean="0"/>
              <a:t> </a:t>
            </a:r>
            <a:r>
              <a:rPr lang="en-IE" sz="11200" dirty="0" err="1" smtClean="0"/>
              <a:t>miesta</a:t>
            </a:r>
            <a:r>
              <a:rPr lang="en-IE" sz="11200" dirty="0" smtClean="0"/>
              <a:t>, </a:t>
            </a:r>
            <a:r>
              <a:rPr lang="en-IE" sz="11200" dirty="0" err="1" smtClean="0"/>
              <a:t>národy</a:t>
            </a:r>
            <a:r>
              <a:rPr lang="en-IE" sz="11200" dirty="0" smtClean="0"/>
              <a:t>, </a:t>
            </a:r>
            <a:r>
              <a:rPr lang="en-IE" sz="11200" dirty="0" err="1" smtClean="0"/>
              <a:t>kultúry</a:t>
            </a:r>
            <a:r>
              <a:rPr lang="en-IE" sz="11200" dirty="0" smtClean="0"/>
              <a:t>. </a:t>
            </a:r>
            <a:r>
              <a:rPr lang="en-IE" sz="11200" dirty="0" err="1" smtClean="0"/>
              <a:t>Dá</a:t>
            </a:r>
            <a:r>
              <a:rPr lang="en-IE" sz="11200" dirty="0" smtClean="0"/>
              <a:t> </a:t>
            </a:r>
            <a:r>
              <a:rPr lang="en-IE" sz="11200" dirty="0" err="1" smtClean="0"/>
              <a:t>sa</a:t>
            </a:r>
            <a:r>
              <a:rPr lang="en-IE" sz="11200" dirty="0" smtClean="0"/>
              <a:t> </a:t>
            </a:r>
            <a:r>
              <a:rPr lang="en-IE" sz="11200" dirty="0" err="1" smtClean="0"/>
              <a:t>však</a:t>
            </a:r>
            <a:r>
              <a:rPr lang="en-IE" sz="11200" dirty="0" smtClean="0"/>
              <a:t> </a:t>
            </a:r>
            <a:r>
              <a:rPr lang="en-IE" sz="11200" dirty="0" err="1" smtClean="0"/>
              <a:t>vzdelávať</a:t>
            </a:r>
            <a:r>
              <a:rPr lang="en-IE" sz="11200" dirty="0" smtClean="0"/>
              <a:t> </a:t>
            </a:r>
            <a:r>
              <a:rPr lang="en-IE" sz="11200" dirty="0" err="1" smtClean="0"/>
              <a:t>aj</a:t>
            </a:r>
            <a:r>
              <a:rPr lang="en-IE" sz="11200" dirty="0" smtClean="0"/>
              <a:t> </a:t>
            </a:r>
            <a:r>
              <a:rPr lang="en-IE" sz="11200" dirty="0" err="1" smtClean="0"/>
              <a:t>inými</a:t>
            </a:r>
            <a:r>
              <a:rPr lang="en-IE" sz="11200" dirty="0" smtClean="0"/>
              <a:t> </a:t>
            </a:r>
            <a:r>
              <a:rPr lang="en-IE" sz="11200" dirty="0" err="1" smtClean="0"/>
              <a:t>spôsobmi</a:t>
            </a:r>
            <a:r>
              <a:rPr lang="en-IE" sz="11200" dirty="0" smtClean="0"/>
              <a:t>. </a:t>
            </a:r>
            <a:r>
              <a:rPr lang="en-IE" sz="11200" dirty="0" err="1" smtClean="0"/>
              <a:t>Knihy</a:t>
            </a:r>
            <a:r>
              <a:rPr lang="en-IE" sz="11200" dirty="0" smtClean="0"/>
              <a:t>, </a:t>
            </a:r>
            <a:r>
              <a:rPr lang="en-IE" sz="11200" dirty="0" err="1" smtClean="0"/>
              <a:t>reportáže</a:t>
            </a:r>
            <a:r>
              <a:rPr lang="en-IE" sz="11200" dirty="0" smtClean="0"/>
              <a:t>, </a:t>
            </a:r>
            <a:r>
              <a:rPr lang="en-IE" sz="11200" dirty="0" err="1" smtClean="0"/>
              <a:t>prednášky</a:t>
            </a:r>
            <a:r>
              <a:rPr lang="en-IE" sz="11200" dirty="0" smtClean="0"/>
              <a:t> </a:t>
            </a:r>
            <a:r>
              <a:rPr lang="en-IE" sz="11200" dirty="0" err="1" smtClean="0"/>
              <a:t>cestovateľov</a:t>
            </a:r>
            <a:r>
              <a:rPr lang="en-IE" sz="11200" dirty="0" smtClean="0"/>
              <a:t> </a:t>
            </a:r>
            <a:r>
              <a:rPr lang="en-IE" sz="11200" dirty="0" err="1" smtClean="0"/>
              <a:t>alebo</a:t>
            </a:r>
            <a:r>
              <a:rPr lang="en-IE" sz="11200" dirty="0" smtClean="0"/>
              <a:t> </a:t>
            </a:r>
            <a:r>
              <a:rPr lang="en-IE" sz="11200" dirty="0" err="1" smtClean="0"/>
              <a:t>sa</a:t>
            </a:r>
            <a:r>
              <a:rPr lang="en-IE" sz="11200" dirty="0" smtClean="0"/>
              <a:t> </a:t>
            </a:r>
            <a:r>
              <a:rPr lang="en-IE" sz="11200" dirty="0" err="1" smtClean="0"/>
              <a:t>stačí</a:t>
            </a:r>
            <a:r>
              <a:rPr lang="en-IE" sz="11200" dirty="0" smtClean="0"/>
              <a:t> </a:t>
            </a:r>
            <a:r>
              <a:rPr lang="en-IE" sz="11200" dirty="0" err="1" smtClean="0"/>
              <a:t>porozprávať</a:t>
            </a:r>
            <a:r>
              <a:rPr lang="en-IE" sz="11200" dirty="0" smtClean="0"/>
              <a:t> s </a:t>
            </a:r>
            <a:r>
              <a:rPr lang="en-IE" sz="11200" dirty="0" err="1" smtClean="0"/>
              <a:t>človekom</a:t>
            </a:r>
            <a:r>
              <a:rPr lang="en-IE" sz="11200" dirty="0" smtClean="0"/>
              <a:t>, </a:t>
            </a:r>
            <a:r>
              <a:rPr lang="en-IE" sz="11200" dirty="0" err="1" smtClean="0"/>
              <a:t>ktorý</a:t>
            </a:r>
            <a:r>
              <a:rPr lang="en-IE" sz="11200" dirty="0" smtClean="0"/>
              <a:t> </a:t>
            </a:r>
            <a:r>
              <a:rPr lang="en-IE" sz="11200" dirty="0" err="1" smtClean="0"/>
              <a:t>pracuje</a:t>
            </a:r>
            <a:r>
              <a:rPr lang="en-IE" sz="11200" dirty="0" smtClean="0"/>
              <a:t> s </a:t>
            </a:r>
            <a:r>
              <a:rPr lang="en-IE" sz="11200" dirty="0" err="1" smtClean="0"/>
              <a:t>ľuďmi</a:t>
            </a:r>
            <a:r>
              <a:rPr lang="en-IE" sz="11200" dirty="0" smtClean="0"/>
              <a:t>, </a:t>
            </a:r>
            <a:r>
              <a:rPr lang="en-IE" sz="11200" dirty="0" err="1" smtClean="0"/>
              <a:t>ktorých</a:t>
            </a:r>
            <a:r>
              <a:rPr lang="en-IE" sz="11200" dirty="0" smtClean="0"/>
              <a:t> </a:t>
            </a:r>
            <a:r>
              <a:rPr lang="en-IE" sz="11200" dirty="0" err="1" smtClean="0"/>
              <a:t>sa</a:t>
            </a:r>
            <a:r>
              <a:rPr lang="en-IE" sz="11200" dirty="0" smtClean="0"/>
              <a:t> </a:t>
            </a:r>
            <a:r>
              <a:rPr lang="en-IE" sz="11200" dirty="0" err="1" smtClean="0"/>
              <a:t>predsudky</a:t>
            </a:r>
            <a:r>
              <a:rPr lang="en-IE" sz="11200" dirty="0" smtClean="0"/>
              <a:t> </a:t>
            </a:r>
            <a:r>
              <a:rPr lang="en-IE" sz="11200" dirty="0" err="1" smtClean="0"/>
              <a:t>často</a:t>
            </a:r>
            <a:r>
              <a:rPr lang="en-IE" sz="11200" dirty="0" smtClean="0"/>
              <a:t> </a:t>
            </a:r>
            <a:r>
              <a:rPr lang="en-IE" sz="11200" dirty="0" err="1" smtClean="0"/>
              <a:t>týkajú</a:t>
            </a:r>
            <a:r>
              <a:rPr lang="en-IE" sz="11200" dirty="0" smtClean="0"/>
              <a:t>.</a:t>
            </a:r>
          </a:p>
          <a:p>
            <a:pPr>
              <a:buNone/>
            </a:pPr>
            <a:endParaRPr lang="en-IE" sz="11200" dirty="0" smtClean="0"/>
          </a:p>
          <a:p>
            <a:endParaRPr lang="en-IE" sz="7400" b="1" dirty="0" smtClean="0"/>
          </a:p>
          <a:p>
            <a:pPr>
              <a:buNone/>
            </a:pPr>
            <a:r>
              <a:rPr lang="en-IE" sz="3600" dirty="0" smtClean="0"/>
              <a:t/>
            </a:r>
            <a:br>
              <a:rPr lang="en-IE" sz="3600" dirty="0" smtClean="0"/>
            </a:br>
            <a:endParaRPr lang="en-I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571481"/>
            <a:ext cx="8229600" cy="3929090"/>
          </a:xfrm>
        </p:spPr>
        <p:txBody>
          <a:bodyPr/>
          <a:lstStyle/>
          <a:p>
            <a:pPr>
              <a:buNone/>
            </a:pPr>
            <a:r>
              <a:rPr lang="en-IE" b="1" dirty="0" smtClean="0"/>
              <a:t>6. </a:t>
            </a:r>
            <a:r>
              <a:rPr lang="en-IE" b="1" dirty="0" err="1" smtClean="0"/>
              <a:t>Neporovnávajte</a:t>
            </a:r>
            <a:r>
              <a:rPr lang="en-IE" b="1" dirty="0" smtClean="0"/>
              <a:t> </a:t>
            </a:r>
            <a:r>
              <a:rPr lang="en-IE" b="1" dirty="0" err="1" smtClean="0"/>
              <a:t>sa</a:t>
            </a:r>
            <a:endParaRPr lang="en-IE" b="1" dirty="0" smtClean="0"/>
          </a:p>
          <a:p>
            <a:r>
              <a:rPr lang="en-IE" sz="2800" dirty="0" err="1" smtClean="0"/>
              <a:t>Pokiaľ</a:t>
            </a:r>
            <a:r>
              <a:rPr lang="en-IE" sz="2800" dirty="0" smtClean="0"/>
              <a:t> </a:t>
            </a:r>
            <a:r>
              <a:rPr lang="en-IE" sz="2800" dirty="0" err="1" smtClean="0"/>
              <a:t>budete</a:t>
            </a:r>
            <a:r>
              <a:rPr lang="en-IE" sz="2800" dirty="0" smtClean="0"/>
              <a:t> </a:t>
            </a:r>
            <a:r>
              <a:rPr lang="en-IE" sz="2800" dirty="0" err="1" smtClean="0"/>
              <a:t>stále</a:t>
            </a:r>
            <a:r>
              <a:rPr lang="en-IE" sz="2800" dirty="0" smtClean="0"/>
              <a:t> </a:t>
            </a:r>
            <a:r>
              <a:rPr lang="en-IE" sz="2800" dirty="0" err="1" smtClean="0"/>
              <a:t>myslieť</a:t>
            </a:r>
            <a:r>
              <a:rPr lang="en-IE" sz="2800" dirty="0" smtClean="0"/>
              <a:t> </a:t>
            </a:r>
            <a:r>
              <a:rPr lang="en-IE" sz="2800" dirty="0" err="1" smtClean="0"/>
              <a:t>na</a:t>
            </a:r>
            <a:r>
              <a:rPr lang="en-IE" sz="2800" dirty="0" smtClean="0"/>
              <a:t> to, </a:t>
            </a:r>
            <a:r>
              <a:rPr lang="en-IE" sz="2800" dirty="0" err="1" smtClean="0"/>
              <a:t>že</a:t>
            </a:r>
            <a:r>
              <a:rPr lang="en-IE" sz="2800" dirty="0" smtClean="0"/>
              <a:t> je </a:t>
            </a:r>
            <a:r>
              <a:rPr lang="en-IE" sz="2800" dirty="0" err="1" smtClean="0"/>
              <a:t>niekto</a:t>
            </a:r>
            <a:r>
              <a:rPr lang="en-IE" sz="2800" dirty="0" smtClean="0"/>
              <a:t> </a:t>
            </a:r>
            <a:r>
              <a:rPr lang="en-IE" sz="2800" dirty="0" err="1" smtClean="0"/>
              <a:t>lepší</a:t>
            </a:r>
            <a:r>
              <a:rPr lang="en-IE" sz="2800" dirty="0" smtClean="0"/>
              <a:t> </a:t>
            </a:r>
            <a:r>
              <a:rPr lang="en-IE" sz="2800" dirty="0" err="1" smtClean="0"/>
              <a:t>alebo</a:t>
            </a:r>
            <a:r>
              <a:rPr lang="en-IE" sz="2800" dirty="0" smtClean="0"/>
              <a:t> </a:t>
            </a:r>
            <a:r>
              <a:rPr lang="en-IE" sz="2800" dirty="0" err="1" smtClean="0"/>
              <a:t>horší</a:t>
            </a:r>
            <a:r>
              <a:rPr lang="en-IE" sz="2800" dirty="0" smtClean="0"/>
              <a:t>, </a:t>
            </a:r>
            <a:r>
              <a:rPr lang="en-IE" sz="2800" dirty="0" err="1" smtClean="0"/>
              <a:t>bohatší</a:t>
            </a:r>
            <a:r>
              <a:rPr lang="en-IE" sz="2800" dirty="0" smtClean="0"/>
              <a:t> </a:t>
            </a:r>
            <a:r>
              <a:rPr lang="en-IE" sz="2800" dirty="0" err="1" smtClean="0"/>
              <a:t>či</a:t>
            </a:r>
            <a:r>
              <a:rPr lang="en-IE" sz="2800" dirty="0" smtClean="0"/>
              <a:t> </a:t>
            </a:r>
            <a:r>
              <a:rPr lang="en-IE" sz="2800" dirty="0" err="1" smtClean="0"/>
              <a:t>chudobnejší</a:t>
            </a:r>
            <a:r>
              <a:rPr lang="en-IE" sz="2800" dirty="0" smtClean="0"/>
              <a:t>, </a:t>
            </a:r>
            <a:r>
              <a:rPr lang="en-IE" sz="2800" dirty="0" err="1" smtClean="0"/>
              <a:t>viac</a:t>
            </a:r>
            <a:r>
              <a:rPr lang="en-IE" sz="2800" dirty="0" smtClean="0"/>
              <a:t> </a:t>
            </a:r>
            <a:r>
              <a:rPr lang="en-IE" sz="2800" dirty="0" err="1" smtClean="0"/>
              <a:t>alebo</a:t>
            </a:r>
            <a:r>
              <a:rPr lang="en-IE" sz="2800" dirty="0" smtClean="0"/>
              <a:t> </a:t>
            </a:r>
            <a:r>
              <a:rPr lang="en-IE" sz="2800" dirty="0" err="1" smtClean="0"/>
              <a:t>menej</a:t>
            </a:r>
            <a:r>
              <a:rPr lang="en-IE" sz="2800" dirty="0" smtClean="0"/>
              <a:t> </a:t>
            </a:r>
            <a:r>
              <a:rPr lang="en-IE" sz="2800" dirty="0" err="1" smtClean="0"/>
              <a:t>vzdelaný</a:t>
            </a:r>
            <a:r>
              <a:rPr lang="en-IE" sz="2800" dirty="0" smtClean="0"/>
              <a:t> </a:t>
            </a:r>
            <a:r>
              <a:rPr lang="en-IE" sz="2800" dirty="0" err="1" smtClean="0"/>
              <a:t>ako</a:t>
            </a:r>
            <a:r>
              <a:rPr lang="en-IE" sz="2800" dirty="0" smtClean="0"/>
              <a:t> </a:t>
            </a:r>
            <a:r>
              <a:rPr lang="en-IE" sz="2800" dirty="0" err="1" smtClean="0"/>
              <a:t>vy</a:t>
            </a:r>
            <a:r>
              <a:rPr lang="en-IE" sz="2800" dirty="0" smtClean="0"/>
              <a:t>, </a:t>
            </a:r>
            <a:r>
              <a:rPr lang="en-IE" sz="2800" dirty="0" err="1" smtClean="0"/>
              <a:t>nikdy</a:t>
            </a:r>
            <a:r>
              <a:rPr lang="en-IE" sz="2800" dirty="0" smtClean="0"/>
              <a:t> </a:t>
            </a:r>
            <a:r>
              <a:rPr lang="en-IE" sz="2800" dirty="0" err="1" smtClean="0"/>
              <a:t>sa</a:t>
            </a:r>
            <a:r>
              <a:rPr lang="en-IE" sz="2800" dirty="0" smtClean="0"/>
              <a:t> </a:t>
            </a:r>
            <a:r>
              <a:rPr lang="en-IE" sz="2800" dirty="0" err="1" smtClean="0"/>
              <a:t>predsudkov</a:t>
            </a:r>
            <a:r>
              <a:rPr lang="en-IE" sz="2800" dirty="0" smtClean="0"/>
              <a:t> </a:t>
            </a:r>
            <a:r>
              <a:rPr lang="en-IE" sz="2800" dirty="0" err="1" smtClean="0"/>
              <a:t>nezbavíte</a:t>
            </a:r>
            <a:r>
              <a:rPr lang="en-IE" sz="2800" dirty="0" smtClean="0"/>
              <a:t> a </a:t>
            </a:r>
            <a:r>
              <a:rPr lang="en-IE" sz="2800" dirty="0" err="1" smtClean="0"/>
              <a:t>nebudete</a:t>
            </a:r>
            <a:r>
              <a:rPr lang="en-IE" sz="2800" dirty="0" smtClean="0"/>
              <a:t> </a:t>
            </a:r>
            <a:r>
              <a:rPr lang="en-IE" sz="2800" dirty="0" err="1" smtClean="0"/>
              <a:t>vedieť</a:t>
            </a:r>
            <a:r>
              <a:rPr lang="en-IE" sz="2800" dirty="0" smtClean="0"/>
              <a:t> s </a:t>
            </a:r>
            <a:r>
              <a:rPr lang="en-IE" sz="2800" dirty="0" err="1" smtClean="0"/>
              <a:t>ľuďmi</a:t>
            </a:r>
            <a:r>
              <a:rPr lang="en-IE" sz="2800" dirty="0" smtClean="0"/>
              <a:t> </a:t>
            </a:r>
            <a:r>
              <a:rPr lang="en-IE" sz="2800" dirty="0" err="1" smtClean="0"/>
              <a:t>komunikovať</a:t>
            </a:r>
            <a:r>
              <a:rPr lang="en-IE" sz="2800" dirty="0" smtClean="0"/>
              <a:t> </a:t>
            </a:r>
            <a:r>
              <a:rPr lang="en-IE" sz="2800" dirty="0" err="1" smtClean="0"/>
              <a:t>tak</a:t>
            </a:r>
            <a:r>
              <a:rPr lang="en-IE" sz="2800" dirty="0" smtClean="0"/>
              <a:t>, </a:t>
            </a:r>
            <a:r>
              <a:rPr lang="en-IE" sz="2800" dirty="0" err="1" smtClean="0"/>
              <a:t>ako</a:t>
            </a:r>
            <a:r>
              <a:rPr lang="en-IE" sz="2800" dirty="0" smtClean="0"/>
              <a:t> </a:t>
            </a:r>
            <a:r>
              <a:rPr lang="en-IE" sz="2800" dirty="0" err="1" smtClean="0"/>
              <a:t>si</a:t>
            </a:r>
            <a:r>
              <a:rPr lang="en-IE" sz="2800" dirty="0" smtClean="0"/>
              <a:t> to </a:t>
            </a:r>
            <a:r>
              <a:rPr lang="en-IE" sz="2800" dirty="0" err="1" smtClean="0"/>
              <a:t>zaslúžia</a:t>
            </a:r>
            <a:r>
              <a:rPr lang="en-IE" sz="2800" dirty="0" smtClean="0"/>
              <a:t> </a:t>
            </a:r>
            <a:r>
              <a:rPr lang="en-IE" sz="2800" dirty="0" err="1" smtClean="0"/>
              <a:t>oni</a:t>
            </a:r>
            <a:r>
              <a:rPr lang="en-IE" sz="2800" dirty="0" smtClean="0"/>
              <a:t> a </a:t>
            </a:r>
            <a:r>
              <a:rPr lang="en-IE" sz="2800" dirty="0" err="1" smtClean="0"/>
              <a:t>podobnej</a:t>
            </a:r>
            <a:r>
              <a:rPr lang="en-IE" sz="2800" dirty="0" smtClean="0"/>
              <a:t> </a:t>
            </a:r>
            <a:r>
              <a:rPr lang="en-IE" dirty="0" err="1" smtClean="0"/>
              <a:t>reakcie</a:t>
            </a:r>
            <a:r>
              <a:rPr lang="en-IE" dirty="0" smtClean="0"/>
              <a:t> </a:t>
            </a:r>
            <a:r>
              <a:rPr lang="en-IE" dirty="0" err="1" smtClean="0"/>
              <a:t>sa</a:t>
            </a:r>
            <a:r>
              <a:rPr lang="en-IE" dirty="0" smtClean="0"/>
              <a:t> </a:t>
            </a:r>
            <a:r>
              <a:rPr lang="en-IE" dirty="0" err="1" smtClean="0"/>
              <a:t>dočkáte</a:t>
            </a:r>
            <a:r>
              <a:rPr lang="en-IE" dirty="0" smtClean="0"/>
              <a:t> </a:t>
            </a:r>
            <a:r>
              <a:rPr lang="en-IE" dirty="0" err="1" smtClean="0"/>
              <a:t>aj</a:t>
            </a:r>
            <a:r>
              <a:rPr lang="en-IE" dirty="0" smtClean="0"/>
              <a:t> </a:t>
            </a:r>
            <a:r>
              <a:rPr lang="en-IE" dirty="0" err="1" smtClean="0"/>
              <a:t>vy</a:t>
            </a:r>
            <a:r>
              <a:rPr lang="en-IE" dirty="0" smtClean="0"/>
              <a:t>.</a:t>
            </a:r>
          </a:p>
          <a:p>
            <a:endParaRPr lang="en-IE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4000504"/>
            <a:ext cx="5929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err="1" smtClean="0"/>
              <a:t>Aké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predsudky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máte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vy</a:t>
            </a:r>
            <a:r>
              <a:rPr lang="en-IE" sz="3200" b="1" dirty="0" smtClean="0"/>
              <a:t>?</a:t>
            </a:r>
            <a:endParaRPr lang="en-IE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302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Čo vás napadne ako prvé pri pohľade na tieto obrázky?</vt:lpstr>
      <vt:lpstr>Čo je predsudok?</vt:lpstr>
      <vt:lpstr>Odkiaľ ich máme?</vt:lpstr>
      <vt:lpstr>PODOBY PREDSUDKOV</vt:lpstr>
      <vt:lpstr>Slide 6</vt:lpstr>
      <vt:lpstr> 6 krokov, ako sa zbaviť predsudkov a prekonať strach z nepoznaného </vt:lpstr>
      <vt:lpstr>Slide 8</vt:lpstr>
      <vt:lpstr>Slide 9</vt:lpstr>
      <vt:lpstr>Poznámky:Predsudky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PREDSUDKY</dc:title>
  <dc:creator>svobodova.ivana</dc:creator>
  <cp:lastModifiedBy>svobodova.ivana</cp:lastModifiedBy>
  <cp:revision>22</cp:revision>
  <dcterms:created xsi:type="dcterms:W3CDTF">2020-04-09T19:14:56Z</dcterms:created>
  <dcterms:modified xsi:type="dcterms:W3CDTF">2021-04-17T15:18:34Z</dcterms:modified>
</cp:coreProperties>
</file>