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B762-E191-44DA-B04D-F0FE7717B841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9C2A1-010C-401A-8C6F-3AEFBEAE41D4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427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194C08-747B-4B77-B758-5F28CD3D3E4E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0E1A19-CD52-47A8-AAE1-B81B5C4184E4}" type="datetimeFigureOut">
              <a:rPr lang="en-US" smtClean="0"/>
              <a:t>1/16/2021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A62260-60BD-4DBE-85F6-46FB8F2F0986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8QJyIbNCZM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ohann_Wolfgang_Goethe" TargetMode="External"/><Relationship Id="rId2" Type="http://schemas.openxmlformats.org/officeDocument/2006/relationships/hyperlink" Target="https://sk.wikipedia.org/wiki/Romantizmus_(hudb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8LG7mdOy4D8" TargetMode="External"/><Relationship Id="rId4" Type="http://schemas.openxmlformats.org/officeDocument/2006/relationships/hyperlink" Target="https://www.youtube.com/watch?v=8QJyIbNCZM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Clara_Schumann" TargetMode="External"/><Relationship Id="rId2" Type="http://schemas.openxmlformats.org/officeDocument/2006/relationships/hyperlink" Target="https://sk.wikipedia.org/wiki/Romantizmus_(hudb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_RmuTuVWXy4" TargetMode="External"/><Relationship Id="rId4" Type="http://schemas.openxmlformats.org/officeDocument/2006/relationships/hyperlink" Target="https://sk.wikipedia.org/wiki/R%C3%BD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/index.php?title=Chopinova_medzin%C3%A1rodn%C3%A1_klav%C3%ADrna_s%C3%BA%C5%A5a%C5%BE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RO05WcNDk" TargetMode="External"/><Relationship Id="rId2" Type="http://schemas.openxmlformats.org/officeDocument/2006/relationships/hyperlink" Target="https://www.youtube.com/watch?v=7VWHBHeNrg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357166"/>
            <a:ext cx="5429288" cy="1470025"/>
          </a:xfrm>
        </p:spPr>
        <p:txBody>
          <a:bodyPr/>
          <a:lstStyle/>
          <a:p>
            <a:r>
              <a:rPr lang="en-IE" dirty="0" smtClean="0"/>
              <a:t>KLAVÍRNY VIRTUÓZI</a:t>
            </a:r>
            <a:endParaRPr lang="en-IE" dirty="0"/>
          </a:p>
        </p:txBody>
      </p:sp>
      <p:pic>
        <p:nvPicPr>
          <p:cNvPr id="1028" name="Picture 4" descr="Obraz na plátně Klavírny virtuó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Kto</a:t>
            </a:r>
            <a:r>
              <a:rPr lang="en-IE" dirty="0" smtClean="0"/>
              <a:t> je </a:t>
            </a:r>
            <a:r>
              <a:rPr lang="en-IE" dirty="0" err="1" smtClean="0"/>
              <a:t>virtuóz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Je </a:t>
            </a:r>
            <a:r>
              <a:rPr lang="en-IE" dirty="0" err="1" smtClean="0"/>
              <a:t>označenie</a:t>
            </a:r>
            <a:r>
              <a:rPr lang="en-IE" dirty="0" smtClean="0"/>
              <a:t> </a:t>
            </a:r>
            <a:r>
              <a:rPr lang="en-IE" dirty="0"/>
              <a:t>pre </a:t>
            </a:r>
            <a:r>
              <a:rPr lang="en-IE" dirty="0" err="1" smtClean="0"/>
              <a:t>človeka</a:t>
            </a:r>
            <a:r>
              <a:rPr lang="en-IE" dirty="0" smtClean="0"/>
              <a:t>, </a:t>
            </a:r>
            <a:r>
              <a:rPr lang="en-IE" dirty="0" err="1"/>
              <a:t>ktorý</a:t>
            </a:r>
            <a:r>
              <a:rPr lang="en-IE" dirty="0"/>
              <a:t> </a:t>
            </a:r>
            <a:r>
              <a:rPr lang="en-IE" dirty="0" err="1"/>
              <a:t>prejavuje</a:t>
            </a:r>
            <a:r>
              <a:rPr lang="en-IE" dirty="0"/>
              <a:t> </a:t>
            </a:r>
            <a:r>
              <a:rPr lang="en-IE" dirty="0" err="1"/>
              <a:t>mimoriadne</a:t>
            </a:r>
            <a:r>
              <a:rPr lang="en-IE" dirty="0"/>
              <a:t> </a:t>
            </a:r>
            <a:r>
              <a:rPr lang="en-IE" dirty="0" err="1"/>
              <a:t>technické</a:t>
            </a:r>
            <a:r>
              <a:rPr lang="en-IE" dirty="0"/>
              <a:t> </a:t>
            </a:r>
            <a:r>
              <a:rPr lang="en-IE" dirty="0" err="1"/>
              <a:t>schopnosti</a:t>
            </a:r>
            <a:r>
              <a:rPr lang="en-IE" dirty="0"/>
              <a:t> v </a:t>
            </a:r>
            <a:r>
              <a:rPr lang="en-IE" dirty="0" err="1" smtClean="0"/>
              <a:t>speve</a:t>
            </a:r>
            <a:r>
              <a:rPr lang="en-IE" dirty="0"/>
              <a:t> </a:t>
            </a:r>
            <a:r>
              <a:rPr lang="en-IE" dirty="0" err="1"/>
              <a:t>alebo</a:t>
            </a:r>
            <a:r>
              <a:rPr lang="en-IE" dirty="0"/>
              <a:t> </a:t>
            </a:r>
            <a:r>
              <a:rPr lang="en-IE" dirty="0" err="1"/>
              <a:t>hre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 </a:t>
            </a:r>
            <a:r>
              <a:rPr lang="en-IE" dirty="0" err="1" smtClean="0"/>
              <a:t>hudobný</a:t>
            </a:r>
            <a:r>
              <a:rPr lang="en-IE" dirty="0" smtClean="0"/>
              <a:t> </a:t>
            </a:r>
            <a:r>
              <a:rPr lang="en-IE" dirty="0" err="1" smtClean="0"/>
              <a:t>nástroj</a:t>
            </a:r>
            <a:r>
              <a:rPr lang="en-IE" dirty="0" smtClean="0"/>
              <a:t>. </a:t>
            </a:r>
            <a:endParaRPr lang="en-IE" b="1" dirty="0" smtClean="0">
              <a:hlinkClick r:id="rId2"/>
            </a:endParaRPr>
          </a:p>
          <a:p>
            <a:pPr>
              <a:buNone/>
            </a:pPr>
            <a:endParaRPr lang="en-IE" dirty="0" smtClean="0">
              <a:hlinkClick r:id="rId2"/>
            </a:endParaRPr>
          </a:p>
        </p:txBody>
      </p:sp>
      <p:pic>
        <p:nvPicPr>
          <p:cNvPr id="5122" name="Picture 2" descr="Klavírni virtuózi súťažili v Turíne aj na počesť Slovenska |  Slovenskézahraničie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14686"/>
            <a:ext cx="567823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b="1" dirty="0"/>
              <a:t>Felix Mendelssohn-Bartholdy</a:t>
            </a:r>
            <a:r>
              <a:rPr lang="sk-SK" dirty="0"/>
              <a:t/>
            </a:r>
            <a:br>
              <a:rPr lang="sk-SK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00108"/>
            <a:ext cx="5857916" cy="5500726"/>
          </a:xfrm>
        </p:spPr>
        <p:txBody>
          <a:bodyPr>
            <a:normAutofit fontScale="55000" lnSpcReduction="20000"/>
          </a:bodyPr>
          <a:lstStyle/>
          <a:p>
            <a:r>
              <a:rPr lang="en-IE" dirty="0" err="1"/>
              <a:t>bol</a:t>
            </a:r>
            <a:r>
              <a:rPr lang="en-IE" dirty="0"/>
              <a:t> </a:t>
            </a:r>
            <a:r>
              <a:rPr lang="en-IE" dirty="0" err="1"/>
              <a:t>nemecký</a:t>
            </a:r>
            <a:r>
              <a:rPr lang="en-IE" dirty="0"/>
              <a:t> </a:t>
            </a:r>
            <a:r>
              <a:rPr lang="en-IE" dirty="0" err="1"/>
              <a:t>hudobný</a:t>
            </a:r>
            <a:r>
              <a:rPr lang="en-IE" dirty="0"/>
              <a:t> </a:t>
            </a:r>
            <a:r>
              <a:rPr lang="en-IE" dirty="0" err="1" smtClean="0"/>
              <a:t>skladateľ,klavírista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dirigent</a:t>
            </a:r>
            <a:r>
              <a:rPr lang="en-IE" dirty="0" smtClean="0"/>
              <a:t> </a:t>
            </a:r>
            <a:r>
              <a:rPr lang="en-IE" dirty="0" err="1" smtClean="0"/>
              <a:t>obdobia</a:t>
            </a:r>
            <a:r>
              <a:rPr lang="en-IE" dirty="0" smtClean="0"/>
              <a:t> </a:t>
            </a:r>
            <a:r>
              <a:rPr lang="en-IE" dirty="0" err="1" smtClean="0">
                <a:hlinkClick r:id="rId2" tooltip="Romantizmus (hudba)"/>
              </a:rPr>
              <a:t>romantizmu</a:t>
            </a:r>
            <a:r>
              <a:rPr lang="en-IE" dirty="0" smtClean="0"/>
              <a:t>. </a:t>
            </a:r>
            <a:r>
              <a:rPr lang="en-IE" dirty="0" err="1" smtClean="0"/>
              <a:t>narodil</a:t>
            </a:r>
            <a:r>
              <a:rPr lang="en-IE" dirty="0" smtClean="0"/>
              <a:t> </a:t>
            </a:r>
            <a:r>
              <a:rPr lang="en-IE" dirty="0"/>
              <a:t>v </a:t>
            </a:r>
            <a:r>
              <a:rPr lang="en-IE" dirty="0" err="1"/>
              <a:t>roku</a:t>
            </a:r>
            <a:r>
              <a:rPr lang="en-IE" dirty="0"/>
              <a:t> 1809 v </a:t>
            </a:r>
            <a:r>
              <a:rPr lang="en-IE" dirty="0" err="1" smtClean="0"/>
              <a:t>Hamburgu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err="1" smtClean="0"/>
              <a:t>Jeho</a:t>
            </a:r>
            <a:r>
              <a:rPr lang="en-IE" dirty="0" smtClean="0"/>
              <a:t> </a:t>
            </a:r>
            <a:r>
              <a:rPr lang="en-IE" dirty="0" err="1"/>
              <a:t>otec</a:t>
            </a:r>
            <a:r>
              <a:rPr lang="en-IE" dirty="0"/>
              <a:t> </a:t>
            </a:r>
            <a:r>
              <a:rPr lang="en-IE" dirty="0" err="1"/>
              <a:t>bol</a:t>
            </a:r>
            <a:r>
              <a:rPr lang="en-IE" dirty="0"/>
              <a:t> </a:t>
            </a:r>
            <a:r>
              <a:rPr lang="en-IE" dirty="0" err="1"/>
              <a:t>bohatý</a:t>
            </a:r>
            <a:r>
              <a:rPr lang="en-IE" dirty="0"/>
              <a:t> </a:t>
            </a:r>
            <a:r>
              <a:rPr lang="en-IE" dirty="0" err="1"/>
              <a:t>bankár</a:t>
            </a:r>
            <a:r>
              <a:rPr lang="en-IE" dirty="0"/>
              <a:t>, </a:t>
            </a:r>
            <a:r>
              <a:rPr lang="en-IE" dirty="0" err="1"/>
              <a:t>starý</a:t>
            </a:r>
            <a:r>
              <a:rPr lang="en-IE" dirty="0"/>
              <a:t> </a:t>
            </a:r>
            <a:r>
              <a:rPr lang="en-IE" dirty="0" err="1"/>
              <a:t>otec</a:t>
            </a:r>
            <a:r>
              <a:rPr lang="en-IE" dirty="0"/>
              <a:t> </a:t>
            </a:r>
            <a:r>
              <a:rPr lang="en-IE" dirty="0" err="1" smtClean="0"/>
              <a:t>filozof</a:t>
            </a:r>
            <a:r>
              <a:rPr lang="en-IE" dirty="0"/>
              <a:t>. </a:t>
            </a:r>
            <a:endParaRPr lang="en-IE" dirty="0" smtClean="0"/>
          </a:p>
          <a:p>
            <a:r>
              <a:rPr lang="en-IE" dirty="0" err="1" smtClean="0"/>
              <a:t>Mladý</a:t>
            </a:r>
            <a:r>
              <a:rPr lang="en-IE" dirty="0" smtClean="0"/>
              <a:t> </a:t>
            </a:r>
            <a:r>
              <a:rPr lang="en-IE" dirty="0"/>
              <a:t>Felix </a:t>
            </a:r>
            <a:r>
              <a:rPr lang="en-IE" dirty="0" err="1"/>
              <a:t>žil</a:t>
            </a:r>
            <a:r>
              <a:rPr lang="en-IE" dirty="0"/>
              <a:t> v </a:t>
            </a:r>
            <a:r>
              <a:rPr lang="en-IE" dirty="0" err="1"/>
              <a:t>prepychu</a:t>
            </a:r>
            <a:r>
              <a:rPr lang="en-IE" dirty="0"/>
              <a:t> a </a:t>
            </a:r>
            <a:r>
              <a:rPr lang="en-IE" dirty="0" err="1"/>
              <a:t>blahobyte</a:t>
            </a:r>
            <a:r>
              <a:rPr lang="en-IE" dirty="0"/>
              <a:t> v </a:t>
            </a:r>
            <a:r>
              <a:rPr lang="en-IE" dirty="0" err="1"/>
              <a:t>blízkosti</a:t>
            </a:r>
            <a:r>
              <a:rPr lang="en-IE" dirty="0"/>
              <a:t> </a:t>
            </a:r>
            <a:r>
              <a:rPr lang="en-IE" dirty="0" err="1"/>
              <a:t>mnohých</a:t>
            </a:r>
            <a:r>
              <a:rPr lang="en-IE" dirty="0"/>
              <a:t> </a:t>
            </a:r>
            <a:r>
              <a:rPr lang="en-IE" dirty="0" err="1"/>
              <a:t>umeleckých</a:t>
            </a:r>
            <a:r>
              <a:rPr lang="en-IE" dirty="0"/>
              <a:t> </a:t>
            </a:r>
            <a:r>
              <a:rPr lang="en-IE" dirty="0" err="1"/>
              <a:t>osobností</a:t>
            </a:r>
            <a:r>
              <a:rPr lang="en-IE" dirty="0"/>
              <a:t> </a:t>
            </a:r>
            <a:r>
              <a:rPr lang="en-IE" dirty="0" err="1"/>
              <a:t>vrátane</a:t>
            </a:r>
            <a:r>
              <a:rPr lang="en-IE" dirty="0"/>
              <a:t> </a:t>
            </a:r>
            <a:r>
              <a:rPr lang="en-IE" dirty="0" err="1">
                <a:hlinkClick r:id="rId3" tooltip="Johann Wolfgang Goethe"/>
              </a:rPr>
              <a:t>Goetheho</a:t>
            </a:r>
            <a:r>
              <a:rPr lang="en-IE" dirty="0" smtClean="0"/>
              <a:t>.</a:t>
            </a:r>
          </a:p>
          <a:p>
            <a:r>
              <a:rPr lang="en-IE" dirty="0" smtClean="0"/>
              <a:t> </a:t>
            </a:r>
            <a:r>
              <a:rPr lang="en-IE" dirty="0"/>
              <a:t>Mal </a:t>
            </a:r>
            <a:r>
              <a:rPr lang="en-IE" dirty="0" err="1"/>
              <a:t>možnosť</a:t>
            </a:r>
            <a:r>
              <a:rPr lang="en-IE" dirty="0"/>
              <a:t> </a:t>
            </a:r>
            <a:r>
              <a:rPr lang="en-IE" dirty="0" err="1"/>
              <a:t>veľa</a:t>
            </a:r>
            <a:r>
              <a:rPr lang="en-IE" dirty="0"/>
              <a:t> </a:t>
            </a:r>
            <a:r>
              <a:rPr lang="en-IE" dirty="0" err="1"/>
              <a:t>cestovať</a:t>
            </a:r>
            <a:r>
              <a:rPr lang="en-IE" dirty="0"/>
              <a:t>. </a:t>
            </a:r>
            <a:endParaRPr lang="en-IE" dirty="0" smtClean="0"/>
          </a:p>
          <a:p>
            <a:r>
              <a:rPr lang="en-IE" dirty="0" err="1" smtClean="0"/>
              <a:t>Oživil</a:t>
            </a:r>
            <a:r>
              <a:rPr lang="en-IE" dirty="0" smtClean="0"/>
              <a:t> </a:t>
            </a:r>
            <a:r>
              <a:rPr lang="en-IE" dirty="0" err="1" smtClean="0"/>
              <a:t>zabudnutú</a:t>
            </a:r>
            <a:r>
              <a:rPr lang="en-IE" dirty="0" smtClean="0"/>
              <a:t> </a:t>
            </a:r>
            <a:r>
              <a:rPr lang="en-IE" dirty="0" err="1" smtClean="0"/>
              <a:t>Bachovu</a:t>
            </a:r>
            <a:r>
              <a:rPr lang="en-IE" dirty="0" smtClean="0"/>
              <a:t> </a:t>
            </a:r>
            <a:r>
              <a:rPr lang="en-IE" dirty="0" err="1" smtClean="0"/>
              <a:t>tvorbu</a:t>
            </a:r>
            <a:endParaRPr lang="en-IE" dirty="0"/>
          </a:p>
          <a:p>
            <a:r>
              <a:rPr lang="en-IE" dirty="0" smtClean="0"/>
              <a:t> </a:t>
            </a:r>
            <a:r>
              <a:rPr lang="en-IE" dirty="0" err="1" smtClean="0"/>
              <a:t>žil</a:t>
            </a:r>
            <a:r>
              <a:rPr lang="en-IE" dirty="0" smtClean="0"/>
              <a:t> </a:t>
            </a:r>
            <a:r>
              <a:rPr lang="en-IE" dirty="0" err="1" smtClean="0"/>
              <a:t>iba</a:t>
            </a:r>
            <a:r>
              <a:rPr lang="en-IE" dirty="0" smtClean="0"/>
              <a:t> </a:t>
            </a:r>
            <a:r>
              <a:rPr lang="en-IE" dirty="0" err="1" smtClean="0"/>
              <a:t>krátko</a:t>
            </a:r>
            <a:r>
              <a:rPr lang="en-IE" dirty="0" smtClean="0"/>
              <a:t> - </a:t>
            </a:r>
            <a:r>
              <a:rPr lang="en-IE" dirty="0" err="1" smtClean="0"/>
              <a:t>zomrel</a:t>
            </a:r>
            <a:r>
              <a:rPr lang="en-IE" dirty="0" smtClean="0"/>
              <a:t> </a:t>
            </a:r>
            <a:r>
              <a:rPr lang="en-IE" dirty="0" err="1" smtClean="0"/>
              <a:t>tridsaťosemročný</a:t>
            </a:r>
            <a:r>
              <a:rPr lang="en-IE" dirty="0" smtClean="0"/>
              <a:t> </a:t>
            </a:r>
            <a:r>
              <a:rPr lang="en-IE" dirty="0" err="1" smtClean="0"/>
              <a:t>po</a:t>
            </a:r>
            <a:r>
              <a:rPr lang="en-IE" dirty="0" smtClean="0"/>
              <a:t> </a:t>
            </a:r>
            <a:r>
              <a:rPr lang="en-IE" dirty="0" err="1" smtClean="0"/>
              <a:t>ťažkom</a:t>
            </a:r>
            <a:r>
              <a:rPr lang="en-IE" dirty="0" smtClean="0"/>
              <a:t> </a:t>
            </a:r>
            <a:r>
              <a:rPr lang="en-IE" dirty="0" err="1" smtClean="0"/>
              <a:t>nervovom</a:t>
            </a:r>
            <a:r>
              <a:rPr lang="en-IE" dirty="0" smtClean="0"/>
              <a:t> </a:t>
            </a:r>
            <a:r>
              <a:rPr lang="en-IE" dirty="0" err="1" smtClean="0"/>
              <a:t>šoku</a:t>
            </a:r>
            <a:r>
              <a:rPr lang="en-IE" dirty="0" smtClean="0"/>
              <a:t>, </a:t>
            </a:r>
            <a:r>
              <a:rPr lang="en-IE" dirty="0" err="1" smtClean="0"/>
              <a:t>po</a:t>
            </a:r>
            <a:r>
              <a:rPr lang="en-IE" dirty="0" smtClean="0"/>
              <a:t> </a:t>
            </a:r>
            <a:r>
              <a:rPr lang="en-IE" dirty="0" err="1" smtClean="0"/>
              <a:t>náhlom</a:t>
            </a:r>
            <a:r>
              <a:rPr lang="en-IE" dirty="0" smtClean="0"/>
              <a:t> </a:t>
            </a:r>
            <a:r>
              <a:rPr lang="en-IE" dirty="0" err="1" smtClean="0"/>
              <a:t>úmrtí</a:t>
            </a:r>
            <a:r>
              <a:rPr lang="en-IE" dirty="0" smtClean="0"/>
              <a:t> </a:t>
            </a:r>
            <a:r>
              <a:rPr lang="en-IE" dirty="0" err="1" smtClean="0"/>
              <a:t>svojej</a:t>
            </a:r>
            <a:r>
              <a:rPr lang="en-IE" dirty="0" smtClean="0"/>
              <a:t> </a:t>
            </a:r>
            <a:r>
              <a:rPr lang="en-IE" dirty="0" err="1" smtClean="0"/>
              <a:t>sestry</a:t>
            </a:r>
            <a:r>
              <a:rPr lang="en-IE" dirty="0" smtClean="0"/>
              <a:t> Fanny.</a:t>
            </a:r>
          </a:p>
          <a:p>
            <a:endParaRPr lang="en-IE" dirty="0" smtClean="0"/>
          </a:p>
          <a:p>
            <a:r>
              <a:rPr lang="en-IE" b="1" dirty="0" err="1" smtClean="0"/>
              <a:t>Ukážka</a:t>
            </a:r>
            <a:r>
              <a:rPr lang="en-IE" b="1" dirty="0" smtClean="0"/>
              <a:t> </a:t>
            </a:r>
            <a:r>
              <a:rPr lang="en-IE" b="1" dirty="0" err="1" smtClean="0"/>
              <a:t>tvorby</a:t>
            </a:r>
            <a:r>
              <a:rPr lang="en-IE" b="1" dirty="0" smtClean="0"/>
              <a:t>:</a:t>
            </a:r>
          </a:p>
          <a:p>
            <a:r>
              <a:rPr lang="en-IE" dirty="0" err="1" smtClean="0"/>
              <a:t>ako</a:t>
            </a:r>
            <a:r>
              <a:rPr lang="en-IE" dirty="0" smtClean="0"/>
              <a:t> </a:t>
            </a:r>
            <a:r>
              <a:rPr lang="en-IE" dirty="0" err="1"/>
              <a:t>pätnásťročný</a:t>
            </a:r>
            <a:r>
              <a:rPr lang="en-IE" dirty="0"/>
              <a:t> </a:t>
            </a:r>
            <a:r>
              <a:rPr lang="en-IE" dirty="0" err="1"/>
              <a:t>chlapec</a:t>
            </a:r>
            <a:r>
              <a:rPr lang="en-IE" dirty="0"/>
              <a:t> </a:t>
            </a:r>
            <a:r>
              <a:rPr lang="en-IE" dirty="0" err="1"/>
              <a:t>skomponoval</a:t>
            </a:r>
            <a:r>
              <a:rPr lang="en-IE" dirty="0"/>
              <a:t> </a:t>
            </a:r>
            <a:r>
              <a:rPr lang="en-IE" dirty="0" err="1" smtClean="0"/>
              <a:t>ouvertúru</a:t>
            </a:r>
            <a:r>
              <a:rPr lang="en-IE" dirty="0" smtClean="0"/>
              <a:t> (</a:t>
            </a:r>
            <a:r>
              <a:rPr lang="en-IE" dirty="0" err="1" smtClean="0"/>
              <a:t>predohra</a:t>
            </a:r>
            <a:r>
              <a:rPr lang="en-IE" dirty="0" smtClean="0"/>
              <a:t>)k</a:t>
            </a:r>
            <a:r>
              <a:rPr lang="en-IE" dirty="0"/>
              <a:t> </a:t>
            </a:r>
            <a:r>
              <a:rPr lang="en-IE" dirty="0" err="1" smtClean="0"/>
              <a:t>Shakespearovej</a:t>
            </a:r>
            <a:r>
              <a:rPr lang="en-IE" dirty="0" smtClean="0"/>
              <a:t> </a:t>
            </a:r>
            <a:r>
              <a:rPr lang="en-IE" dirty="0" err="1" smtClean="0"/>
              <a:t>hre</a:t>
            </a:r>
            <a:r>
              <a:rPr lang="en-IE" dirty="0" smtClean="0"/>
              <a:t>: </a:t>
            </a:r>
            <a:r>
              <a:rPr lang="en-IE" dirty="0" err="1" smtClean="0"/>
              <a:t>Sen</a:t>
            </a:r>
            <a:r>
              <a:rPr lang="en-IE" dirty="0" smtClean="0"/>
              <a:t> </a:t>
            </a:r>
            <a:r>
              <a:rPr lang="en-IE" dirty="0" err="1" smtClean="0"/>
              <a:t>noci</a:t>
            </a:r>
            <a:r>
              <a:rPr lang="en-IE" dirty="0" smtClean="0"/>
              <a:t> </a:t>
            </a:r>
            <a:r>
              <a:rPr lang="en-IE" dirty="0"/>
              <a:t> </a:t>
            </a:r>
            <a:r>
              <a:rPr lang="en-IE" dirty="0" err="1" smtClean="0"/>
              <a:t>Svätojánskej</a:t>
            </a:r>
            <a:r>
              <a:rPr lang="en-IE" dirty="0" smtClean="0"/>
              <a:t> so</a:t>
            </a:r>
            <a:r>
              <a:rPr lang="en-IE" dirty="0"/>
              <a:t> </a:t>
            </a:r>
            <a:r>
              <a:rPr lang="en-IE" b="1" i="1" dirty="0" err="1"/>
              <a:t>Svadobným</a:t>
            </a:r>
            <a:r>
              <a:rPr lang="en-IE" b="1" i="1" dirty="0"/>
              <a:t> </a:t>
            </a:r>
            <a:r>
              <a:rPr lang="en-IE" b="1" i="1" dirty="0" err="1"/>
              <a:t>pochodom</a:t>
            </a:r>
            <a:r>
              <a:rPr lang="en-IE" dirty="0"/>
              <a:t>, </a:t>
            </a:r>
            <a:r>
              <a:rPr lang="en-IE" dirty="0" err="1"/>
              <a:t>ktorý</a:t>
            </a:r>
            <a:r>
              <a:rPr lang="en-IE" dirty="0"/>
              <a:t> ho </a:t>
            </a:r>
            <a:r>
              <a:rPr lang="en-IE" dirty="0" err="1"/>
              <a:t>preslávil</a:t>
            </a:r>
            <a:r>
              <a:rPr lang="en-IE" dirty="0"/>
              <a:t> </a:t>
            </a:r>
            <a:r>
              <a:rPr lang="en-IE" dirty="0" err="1"/>
              <a:t>po</a:t>
            </a:r>
            <a:r>
              <a:rPr lang="en-IE" dirty="0"/>
              <a:t> </a:t>
            </a:r>
            <a:r>
              <a:rPr lang="en-IE" dirty="0" err="1"/>
              <a:t>celom</a:t>
            </a:r>
            <a:r>
              <a:rPr lang="en-IE" dirty="0"/>
              <a:t> </a:t>
            </a:r>
            <a:r>
              <a:rPr lang="en-IE" dirty="0" err="1"/>
              <a:t>svete</a:t>
            </a:r>
            <a:endParaRPr lang="en-IE" dirty="0"/>
          </a:p>
          <a:p>
            <a:pPr>
              <a:buNone/>
            </a:pPr>
            <a:r>
              <a:rPr lang="en-IE" dirty="0" smtClean="0">
                <a:hlinkClick r:id="rId4"/>
              </a:rPr>
              <a:t>https://www.youtube.com/watch?v=8QJyIbNCZMk</a:t>
            </a:r>
            <a:endParaRPr lang="en-IE" dirty="0" smtClean="0"/>
          </a:p>
          <a:p>
            <a:r>
              <a:rPr lang="en-IE" dirty="0" err="1"/>
              <a:t>Hru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klavíri</a:t>
            </a:r>
            <a:r>
              <a:rPr lang="en-IE" dirty="0"/>
              <a:t> </a:t>
            </a:r>
            <a:r>
              <a:rPr lang="en-IE" dirty="0" err="1"/>
              <a:t>skladateľ</a:t>
            </a:r>
            <a:r>
              <a:rPr lang="en-IE" dirty="0"/>
              <a:t> </a:t>
            </a:r>
            <a:r>
              <a:rPr lang="en-IE" dirty="0" err="1"/>
              <a:t>ovplyvnil</a:t>
            </a:r>
            <a:r>
              <a:rPr lang="en-IE" dirty="0"/>
              <a:t> </a:t>
            </a:r>
            <a:r>
              <a:rPr lang="en-IE" b="1" i="1" dirty="0" err="1"/>
              <a:t>Piesňami</a:t>
            </a:r>
            <a:r>
              <a:rPr lang="en-IE" b="1" i="1" dirty="0"/>
              <a:t> </a:t>
            </a:r>
            <a:r>
              <a:rPr lang="en-IE" b="1" i="1" dirty="0" err="1"/>
              <a:t>bez</a:t>
            </a:r>
            <a:r>
              <a:rPr lang="en-IE" b="1" i="1" dirty="0"/>
              <a:t> </a:t>
            </a:r>
            <a:r>
              <a:rPr lang="en-IE" b="1" i="1" dirty="0" err="1"/>
              <a:t>slov</a:t>
            </a:r>
            <a:r>
              <a:rPr lang="en-IE" b="1" dirty="0" smtClean="0"/>
              <a:t>.</a:t>
            </a:r>
          </a:p>
          <a:p>
            <a:pPr>
              <a:buNone/>
            </a:pPr>
            <a:r>
              <a:rPr lang="en-IE" dirty="0" smtClean="0">
                <a:hlinkClick r:id="rId5"/>
              </a:rPr>
              <a:t>https://www.youtube.com/watch?v=8LG7mdOy4D8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098" name="Picture 2" descr="Felix Mendelssohn-Barthold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7454" y="857232"/>
            <a:ext cx="2976546" cy="425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b="1" dirty="0"/>
              <a:t>Robert Schuman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55000" lnSpcReduction="20000"/>
          </a:bodyPr>
          <a:lstStyle/>
          <a:p>
            <a:r>
              <a:rPr lang="en-IE" dirty="0" err="1" smtClean="0"/>
              <a:t>Nemecký</a:t>
            </a:r>
            <a:r>
              <a:rPr lang="en-IE" dirty="0" smtClean="0"/>
              <a:t> </a:t>
            </a:r>
            <a:r>
              <a:rPr lang="en-IE" dirty="0" err="1" smtClean="0"/>
              <a:t>hudobný</a:t>
            </a:r>
            <a:r>
              <a:rPr lang="en-IE" dirty="0" smtClean="0"/>
              <a:t> </a:t>
            </a:r>
            <a:r>
              <a:rPr lang="en-IE" dirty="0" err="1" smtClean="0"/>
              <a:t>skladateľ</a:t>
            </a:r>
            <a:r>
              <a:rPr lang="en-IE" dirty="0" smtClean="0"/>
              <a:t>, </a:t>
            </a:r>
            <a:r>
              <a:rPr lang="en-IE" dirty="0" err="1" smtClean="0"/>
              <a:t>klavírista</a:t>
            </a:r>
            <a:r>
              <a:rPr lang="en-IE" dirty="0" smtClean="0"/>
              <a:t>, </a:t>
            </a:r>
            <a:r>
              <a:rPr lang="en-IE" dirty="0" err="1" smtClean="0"/>
              <a:t>dirigent</a:t>
            </a:r>
            <a:r>
              <a:rPr lang="en-IE" dirty="0" smtClean="0"/>
              <a:t> a </a:t>
            </a:r>
            <a:r>
              <a:rPr lang="en-IE" dirty="0" err="1" smtClean="0"/>
              <a:t>kritik</a:t>
            </a:r>
            <a:r>
              <a:rPr lang="en-IE" dirty="0" smtClean="0"/>
              <a:t> </a:t>
            </a:r>
            <a:r>
              <a:rPr lang="en-IE" dirty="0" err="1" smtClean="0"/>
              <a:t>obdobia</a:t>
            </a:r>
            <a:r>
              <a:rPr lang="en-IE" dirty="0" smtClean="0"/>
              <a:t> </a:t>
            </a:r>
            <a:r>
              <a:rPr lang="en-IE" dirty="0" err="1" smtClean="0">
                <a:hlinkClick r:id="rId2" tooltip="Romantizmus (hudba)"/>
              </a:rPr>
              <a:t>romantizmu</a:t>
            </a:r>
            <a:endParaRPr lang="en-IE" dirty="0" smtClean="0"/>
          </a:p>
          <a:p>
            <a:r>
              <a:rPr lang="en-IE" dirty="0"/>
              <a:t>Schumann </a:t>
            </a:r>
            <a:r>
              <a:rPr lang="en-IE" dirty="0" err="1"/>
              <a:t>si</a:t>
            </a:r>
            <a:r>
              <a:rPr lang="en-IE" dirty="0"/>
              <a:t> </a:t>
            </a:r>
            <a:r>
              <a:rPr lang="en-IE" dirty="0" err="1"/>
              <a:t>vyrobil</a:t>
            </a:r>
            <a:r>
              <a:rPr lang="en-IE" dirty="0"/>
              <a:t> </a:t>
            </a:r>
            <a:r>
              <a:rPr lang="en-IE" dirty="0" err="1"/>
              <a:t>prístroj</a:t>
            </a:r>
            <a:r>
              <a:rPr lang="en-IE" dirty="0"/>
              <a:t> </a:t>
            </a:r>
            <a:r>
              <a:rPr lang="en-IE" dirty="0" err="1"/>
              <a:t>ktorým</a:t>
            </a:r>
            <a:r>
              <a:rPr lang="en-IE" dirty="0"/>
              <a:t> </a:t>
            </a:r>
            <a:r>
              <a:rPr lang="en-IE" dirty="0" err="1"/>
              <a:t>chcel</a:t>
            </a:r>
            <a:r>
              <a:rPr lang="en-IE" dirty="0"/>
              <a:t> </a:t>
            </a:r>
            <a:r>
              <a:rPr lang="en-IE" dirty="0" err="1"/>
              <a:t>dosiahnuť</a:t>
            </a:r>
            <a:r>
              <a:rPr lang="en-IE" dirty="0"/>
              <a:t> </a:t>
            </a:r>
            <a:r>
              <a:rPr lang="en-IE" dirty="0" err="1"/>
              <a:t>absolútnu</a:t>
            </a:r>
            <a:r>
              <a:rPr lang="en-IE" dirty="0"/>
              <a:t> </a:t>
            </a:r>
            <a:r>
              <a:rPr lang="en-IE" dirty="0" err="1"/>
              <a:t>samostatnosť</a:t>
            </a:r>
            <a:r>
              <a:rPr lang="en-IE" dirty="0"/>
              <a:t> </a:t>
            </a:r>
            <a:r>
              <a:rPr lang="en-IE" dirty="0" err="1"/>
              <a:t>prstov</a:t>
            </a:r>
            <a:r>
              <a:rPr lang="en-IE" dirty="0"/>
              <a:t>. </a:t>
            </a:r>
            <a:r>
              <a:rPr lang="en-IE" dirty="0" err="1"/>
              <a:t>Následkom</a:t>
            </a:r>
            <a:r>
              <a:rPr lang="en-IE" dirty="0"/>
              <a:t> </a:t>
            </a:r>
            <a:r>
              <a:rPr lang="en-IE" dirty="0" err="1"/>
              <a:t>používania</a:t>
            </a:r>
            <a:r>
              <a:rPr lang="en-IE" dirty="0"/>
              <a:t> </a:t>
            </a:r>
            <a:r>
              <a:rPr lang="en-IE" dirty="0" err="1"/>
              <a:t>tohto</a:t>
            </a:r>
            <a:r>
              <a:rPr lang="en-IE" dirty="0"/>
              <a:t> </a:t>
            </a:r>
            <a:r>
              <a:rPr lang="en-IE" dirty="0" err="1"/>
              <a:t>prístroja</a:t>
            </a:r>
            <a:r>
              <a:rPr lang="en-IE" dirty="0"/>
              <a:t> mu </a:t>
            </a:r>
            <a:r>
              <a:rPr lang="en-IE" dirty="0" err="1"/>
              <a:t>ochrnul</a:t>
            </a:r>
            <a:r>
              <a:rPr lang="en-IE" dirty="0"/>
              <a:t> </a:t>
            </a:r>
            <a:r>
              <a:rPr lang="en-IE" dirty="0" err="1"/>
              <a:t>stredný</a:t>
            </a:r>
            <a:r>
              <a:rPr lang="en-IE" dirty="0"/>
              <a:t> </a:t>
            </a:r>
            <a:r>
              <a:rPr lang="en-IE" dirty="0" err="1"/>
              <a:t>prst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pravej</a:t>
            </a:r>
            <a:r>
              <a:rPr lang="en-IE" dirty="0"/>
              <a:t> </a:t>
            </a:r>
            <a:r>
              <a:rPr lang="en-IE" dirty="0" err="1"/>
              <a:t>ruke</a:t>
            </a:r>
            <a:r>
              <a:rPr lang="en-IE" dirty="0"/>
              <a:t>, </a:t>
            </a:r>
            <a:r>
              <a:rPr lang="en-IE" dirty="0" err="1"/>
              <a:t>preto</a:t>
            </a:r>
            <a:r>
              <a:rPr lang="en-IE" dirty="0"/>
              <a:t> </a:t>
            </a:r>
            <a:r>
              <a:rPr lang="en-IE" dirty="0" err="1"/>
              <a:t>musel</a:t>
            </a:r>
            <a:r>
              <a:rPr lang="en-IE" dirty="0"/>
              <a:t> </a:t>
            </a:r>
            <a:r>
              <a:rPr lang="en-IE" dirty="0" err="1"/>
              <a:t>túto</a:t>
            </a:r>
            <a:r>
              <a:rPr lang="en-IE" dirty="0"/>
              <a:t> </a:t>
            </a:r>
            <a:r>
              <a:rPr lang="en-IE" dirty="0" err="1"/>
              <a:t>činnosť</a:t>
            </a:r>
            <a:r>
              <a:rPr lang="en-IE" dirty="0"/>
              <a:t> </a:t>
            </a:r>
            <a:r>
              <a:rPr lang="en-IE" dirty="0" err="1"/>
              <a:t>zanechať</a:t>
            </a:r>
            <a:r>
              <a:rPr lang="en-IE" dirty="0"/>
              <a:t>. </a:t>
            </a:r>
            <a:endParaRPr lang="en-IE" dirty="0" smtClean="0"/>
          </a:p>
          <a:p>
            <a:r>
              <a:rPr lang="en-IE" dirty="0" err="1"/>
              <a:t>Záujem</a:t>
            </a:r>
            <a:r>
              <a:rPr lang="en-IE" dirty="0"/>
              <a:t> o </a:t>
            </a:r>
            <a:r>
              <a:rPr lang="en-IE" dirty="0" err="1"/>
              <a:t>klavír</a:t>
            </a:r>
            <a:r>
              <a:rPr lang="en-IE" dirty="0"/>
              <a:t> </a:t>
            </a:r>
            <a:r>
              <a:rPr lang="en-IE" dirty="0" err="1"/>
              <a:t>bol</a:t>
            </a:r>
            <a:r>
              <a:rPr lang="en-IE" dirty="0"/>
              <a:t> u </a:t>
            </a:r>
            <a:r>
              <a:rPr lang="en-IE" dirty="0" err="1"/>
              <a:t>Schumanna</a:t>
            </a:r>
            <a:r>
              <a:rPr lang="en-IE" dirty="0"/>
              <a:t> </a:t>
            </a:r>
            <a:r>
              <a:rPr lang="en-IE" dirty="0" err="1"/>
              <a:t>spôsobený</a:t>
            </a:r>
            <a:r>
              <a:rPr lang="en-IE" dirty="0"/>
              <a:t> </a:t>
            </a:r>
            <a:r>
              <a:rPr lang="en-IE" dirty="0" err="1"/>
              <a:t>aj</a:t>
            </a:r>
            <a:r>
              <a:rPr lang="en-IE" dirty="0"/>
              <a:t> </a:t>
            </a:r>
            <a:r>
              <a:rPr lang="en-IE" dirty="0" err="1"/>
              <a:t>šťastným</a:t>
            </a:r>
            <a:r>
              <a:rPr lang="en-IE" dirty="0"/>
              <a:t> </a:t>
            </a:r>
            <a:r>
              <a:rPr lang="en-IE" dirty="0" err="1"/>
              <a:t>manželstvom</a:t>
            </a:r>
            <a:r>
              <a:rPr lang="en-IE" dirty="0"/>
              <a:t> s </a:t>
            </a:r>
            <a:r>
              <a:rPr lang="en-IE" dirty="0" err="1">
                <a:hlinkClick r:id="rId3" tooltip="Clara Schumann"/>
              </a:rPr>
              <a:t>Klárou</a:t>
            </a:r>
            <a:r>
              <a:rPr lang="en-IE" dirty="0">
                <a:hlinkClick r:id="rId3" tooltip="Clara Schumann"/>
              </a:rPr>
              <a:t> </a:t>
            </a:r>
            <a:r>
              <a:rPr lang="en-IE" dirty="0" err="1" smtClean="0">
                <a:hlinkClick r:id="rId3" tooltip="Clara Schumann"/>
              </a:rPr>
              <a:t>Wieckovou</a:t>
            </a:r>
            <a:r>
              <a:rPr lang="en-IE" dirty="0" smtClean="0"/>
              <a:t>, pre </a:t>
            </a:r>
            <a:r>
              <a:rPr lang="en-IE" dirty="0" err="1" smtClean="0"/>
              <a:t>ktorú</a:t>
            </a:r>
            <a:r>
              <a:rPr lang="en-IE" dirty="0"/>
              <a:t> </a:t>
            </a:r>
            <a:r>
              <a:rPr lang="en-IE" dirty="0" err="1" smtClean="0"/>
              <a:t>potom</a:t>
            </a:r>
            <a:r>
              <a:rPr lang="en-IE" dirty="0" smtClean="0"/>
              <a:t> </a:t>
            </a:r>
            <a:r>
              <a:rPr lang="en-IE" dirty="0" err="1" smtClean="0"/>
              <a:t>tvoril</a:t>
            </a:r>
            <a:r>
              <a:rPr lang="en-IE" dirty="0" smtClean="0"/>
              <a:t> </a:t>
            </a:r>
            <a:r>
              <a:rPr lang="en-IE" dirty="0" err="1" smtClean="0"/>
              <a:t>skladby</a:t>
            </a:r>
            <a:endParaRPr lang="en-IE" dirty="0" smtClean="0"/>
          </a:p>
          <a:p>
            <a:r>
              <a:rPr lang="en-IE" dirty="0"/>
              <a:t> Schumann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ako</a:t>
            </a:r>
            <a:r>
              <a:rPr lang="en-IE" dirty="0"/>
              <a:t> 45-ročný </a:t>
            </a:r>
            <a:r>
              <a:rPr lang="en-IE" dirty="0" err="1"/>
              <a:t>pokúsil</a:t>
            </a:r>
            <a:r>
              <a:rPr lang="en-IE" dirty="0"/>
              <a:t> o </a:t>
            </a:r>
            <a:r>
              <a:rPr lang="en-IE" dirty="0" err="1"/>
              <a:t>samovraždu</a:t>
            </a:r>
            <a:r>
              <a:rPr lang="en-IE" dirty="0"/>
              <a:t> </a:t>
            </a:r>
            <a:r>
              <a:rPr lang="en-IE" dirty="0" err="1"/>
              <a:t>skokom</a:t>
            </a:r>
            <a:r>
              <a:rPr lang="en-IE" dirty="0"/>
              <a:t> do </a:t>
            </a:r>
            <a:r>
              <a:rPr lang="en-IE" dirty="0" err="1">
                <a:hlinkClick r:id="rId4" tooltip="Rýn"/>
              </a:rPr>
              <a:t>Rýna</a:t>
            </a:r>
            <a:r>
              <a:rPr lang="en-IE" dirty="0"/>
              <a:t> a </a:t>
            </a:r>
            <a:r>
              <a:rPr lang="en-IE" dirty="0" err="1"/>
              <a:t>čoskoro</a:t>
            </a:r>
            <a:r>
              <a:rPr lang="en-IE" dirty="0"/>
              <a:t> </a:t>
            </a:r>
            <a:r>
              <a:rPr lang="en-IE" dirty="0" err="1"/>
              <a:t>zomrel</a:t>
            </a:r>
            <a:r>
              <a:rPr lang="en-IE" dirty="0"/>
              <a:t> v </a:t>
            </a:r>
            <a:r>
              <a:rPr lang="en-IE" dirty="0" err="1"/>
              <a:t>ústave</a:t>
            </a:r>
            <a:r>
              <a:rPr lang="en-IE" dirty="0"/>
              <a:t> pre </a:t>
            </a:r>
            <a:r>
              <a:rPr lang="en-IE" dirty="0" err="1"/>
              <a:t>duševne</a:t>
            </a:r>
            <a:r>
              <a:rPr lang="en-IE" dirty="0"/>
              <a:t> </a:t>
            </a:r>
            <a:r>
              <a:rPr lang="en-IE" dirty="0" err="1"/>
              <a:t>chorých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Ukážkytvorby</a:t>
            </a:r>
            <a:r>
              <a:rPr lang="en-IE" dirty="0" smtClean="0"/>
              <a:t>:</a:t>
            </a:r>
          </a:p>
          <a:p>
            <a:r>
              <a:rPr lang="en-IE" dirty="0" err="1" smtClean="0"/>
              <a:t>Snenie</a:t>
            </a:r>
            <a:endParaRPr lang="en-IE" dirty="0" smtClean="0"/>
          </a:p>
          <a:p>
            <a:pPr>
              <a:buNone/>
            </a:pPr>
            <a:r>
              <a:rPr lang="en-IE" dirty="0" smtClean="0">
                <a:hlinkClick r:id="rId5"/>
              </a:rPr>
              <a:t>https://www.youtube.com/watch?v=_RmuTuVWXy4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16386" name="Picture 2" descr="Robert Schumann – Wikipé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285860"/>
            <a:ext cx="385762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9144000" cy="221457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7300" b="1" i="1" dirty="0" smtClean="0">
              <a:solidFill>
                <a:schemeClr val="tx1"/>
              </a:solidFill>
              <a:latin typeface="Monotype Corsiva" pitchFamily="66" charset="0"/>
              <a:cs typeface="Arial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9000" b="1" i="1" dirty="0" smtClean="0">
                <a:solidFill>
                  <a:schemeClr val="tx1"/>
                </a:solidFill>
                <a:latin typeface="Monotype Corsiva" pitchFamily="66" charset="0"/>
                <a:cs typeface="Arial"/>
              </a:rPr>
              <a:t>BÁSNIK  KLAVÍRA</a:t>
            </a:r>
            <a:endParaRPr lang="sk-SK" sz="9000" b="1" i="1" dirty="0" smtClean="0">
              <a:solidFill>
                <a:schemeClr val="tx1"/>
              </a:solidFill>
              <a:latin typeface="Monotype Corsiva" pitchFamily="66" charset="0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52"/>
            <a:ext cx="7806226" cy="49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Obdĺžnik 7"/>
          <p:cNvSpPr/>
          <p:nvPr/>
        </p:nvSpPr>
        <p:spPr>
          <a:xfrm>
            <a:off x="-142908" y="3000372"/>
            <a:ext cx="3429024" cy="156966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800" b="1" i="1" dirty="0" err="1">
                <a:latin typeface="Lucida Handwriting" pitchFamily="66" charset="0"/>
              </a:rPr>
              <a:t>Fryderyk</a:t>
            </a:r>
            <a:r>
              <a:rPr lang="sk-SK" sz="4800" b="1" i="1" dirty="0">
                <a:latin typeface="Lucida Handwriting" pitchFamily="66" charset="0"/>
              </a:rPr>
              <a:t> </a:t>
            </a:r>
            <a:r>
              <a:rPr lang="sk-SK" sz="4800" b="1" i="1" dirty="0" err="1" smtClean="0">
                <a:latin typeface="Lucida Handwriting" pitchFamily="66" charset="0"/>
              </a:rPr>
              <a:t>Chopin</a:t>
            </a:r>
            <a:endParaRPr lang="sk-SK" sz="4800" b="1" i="1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IE" b="1" dirty="0" smtClean="0"/>
              <a:t/>
            </a:r>
            <a:br>
              <a:rPr lang="en-IE" b="1" dirty="0" smtClean="0"/>
            </a:br>
            <a:r>
              <a:rPr lang="sk-SK" b="1" dirty="0" smtClean="0"/>
              <a:t>Fryderyk </a:t>
            </a:r>
            <a:r>
              <a:rPr lang="sk-SK" b="1" dirty="0"/>
              <a:t>Chopin</a:t>
            </a:r>
            <a:r>
              <a:rPr lang="sk-SK" dirty="0"/>
              <a:t/>
            </a:r>
            <a:br>
              <a:rPr lang="sk-SK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5429288" cy="4900634"/>
          </a:xfrm>
        </p:spPr>
        <p:txBody>
          <a:bodyPr>
            <a:normAutofit fontScale="25000" lnSpcReduction="20000"/>
          </a:bodyPr>
          <a:lstStyle/>
          <a:p>
            <a:r>
              <a:rPr lang="en-IE" sz="6400" dirty="0" err="1" smtClean="0"/>
              <a:t>Poľský</a:t>
            </a:r>
            <a:r>
              <a:rPr lang="en-IE" sz="6400" dirty="0" smtClean="0"/>
              <a:t> </a:t>
            </a:r>
            <a:r>
              <a:rPr lang="en-IE" sz="6400" dirty="0" err="1" smtClean="0"/>
              <a:t>hudobný</a:t>
            </a:r>
            <a:r>
              <a:rPr lang="en-IE" sz="6400" dirty="0" smtClean="0"/>
              <a:t> </a:t>
            </a:r>
            <a:r>
              <a:rPr lang="en-IE" sz="6400" dirty="0" err="1" smtClean="0"/>
              <a:t>skladateľ</a:t>
            </a:r>
            <a:r>
              <a:rPr lang="en-IE" sz="6400" dirty="0" smtClean="0"/>
              <a:t> a </a:t>
            </a:r>
            <a:r>
              <a:rPr lang="en-IE" sz="6400" dirty="0" err="1" smtClean="0"/>
              <a:t>klavírny</a:t>
            </a:r>
            <a:r>
              <a:rPr lang="en-IE" sz="6400" dirty="0" smtClean="0"/>
              <a:t> </a:t>
            </a:r>
            <a:r>
              <a:rPr lang="en-IE" sz="6400" dirty="0" err="1" smtClean="0"/>
              <a:t>virtuóz</a:t>
            </a:r>
            <a:r>
              <a:rPr lang="en-IE" sz="6400" dirty="0" smtClean="0"/>
              <a:t> </a:t>
            </a:r>
            <a:r>
              <a:rPr lang="en-IE" sz="6400" dirty="0" err="1" smtClean="0"/>
              <a:t>obdobia</a:t>
            </a:r>
            <a:r>
              <a:rPr lang="en-IE" sz="6400" dirty="0" smtClean="0"/>
              <a:t> </a:t>
            </a:r>
            <a:r>
              <a:rPr lang="en-IE" sz="6400" dirty="0" err="1" smtClean="0"/>
              <a:t>romantizmu</a:t>
            </a:r>
            <a:endParaRPr lang="en-IE" sz="6400" dirty="0" smtClean="0"/>
          </a:p>
          <a:p>
            <a:r>
              <a:rPr lang="en-IE" sz="6400" dirty="0" err="1" smtClean="0"/>
              <a:t>Jeho</a:t>
            </a:r>
            <a:r>
              <a:rPr lang="en-IE" sz="6400" dirty="0" smtClean="0"/>
              <a:t> </a:t>
            </a:r>
            <a:r>
              <a:rPr lang="en-IE" sz="6400" dirty="0" err="1" smtClean="0"/>
              <a:t>otec</a:t>
            </a:r>
            <a:r>
              <a:rPr lang="en-IE" sz="6400" dirty="0" smtClean="0"/>
              <a:t> </a:t>
            </a:r>
            <a:r>
              <a:rPr lang="en-IE" sz="6400" dirty="0" err="1" smtClean="0"/>
              <a:t>pochádzal</a:t>
            </a:r>
            <a:r>
              <a:rPr lang="en-IE" sz="6400" dirty="0" smtClean="0"/>
              <a:t> z </a:t>
            </a:r>
            <a:r>
              <a:rPr lang="en-IE" sz="6400" dirty="0" err="1" smtClean="0"/>
              <a:t>Francúzska</a:t>
            </a:r>
            <a:endParaRPr lang="en-IE" sz="6400" dirty="0" smtClean="0"/>
          </a:p>
          <a:p>
            <a:r>
              <a:rPr lang="en-IE" sz="6400" dirty="0" err="1"/>
              <a:t>Frédéric</a:t>
            </a:r>
            <a:r>
              <a:rPr lang="en-IE" sz="6400" dirty="0"/>
              <a:t> Chopin </a:t>
            </a:r>
            <a:r>
              <a:rPr lang="en-IE" sz="6400" dirty="0" err="1" smtClean="0"/>
              <a:t>prežil</a:t>
            </a:r>
            <a:r>
              <a:rPr lang="en-IE" sz="6400" dirty="0" smtClean="0"/>
              <a:t> </a:t>
            </a:r>
            <a:r>
              <a:rPr lang="en-IE" sz="6400" dirty="0" err="1"/>
              <a:t>krásne</a:t>
            </a:r>
            <a:r>
              <a:rPr lang="en-IE" sz="6400" dirty="0"/>
              <a:t> </a:t>
            </a:r>
            <a:r>
              <a:rPr lang="en-IE" sz="6400" dirty="0" err="1"/>
              <a:t>detstvo</a:t>
            </a:r>
            <a:r>
              <a:rPr lang="en-IE" sz="6400" dirty="0"/>
              <a:t> </a:t>
            </a:r>
            <a:r>
              <a:rPr lang="en-IE" sz="6400" dirty="0" err="1"/>
              <a:t>vo</a:t>
            </a:r>
            <a:r>
              <a:rPr lang="en-IE" sz="6400" dirty="0"/>
              <a:t> </a:t>
            </a:r>
            <a:r>
              <a:rPr lang="en-IE" sz="6400" dirty="0" err="1" smtClean="0"/>
              <a:t>Varšave</a:t>
            </a:r>
            <a:endParaRPr lang="en-IE" sz="6400" dirty="0" smtClean="0"/>
          </a:p>
          <a:p>
            <a:r>
              <a:rPr lang="en-IE" sz="6400" dirty="0" smtClean="0"/>
              <a:t>.</a:t>
            </a:r>
          </a:p>
          <a:p>
            <a:r>
              <a:rPr lang="en-IE" sz="6400" dirty="0" err="1" smtClean="0"/>
              <a:t>Bol</a:t>
            </a:r>
            <a:r>
              <a:rPr lang="en-IE" sz="6400" dirty="0" smtClean="0"/>
              <a:t> </a:t>
            </a:r>
            <a:r>
              <a:rPr lang="en-IE" sz="6400" dirty="0" err="1" smtClean="0"/>
              <a:t>veľmi</a:t>
            </a:r>
            <a:r>
              <a:rPr lang="en-IE" sz="6400" dirty="0" smtClean="0"/>
              <a:t> </a:t>
            </a:r>
            <a:r>
              <a:rPr lang="en-IE" sz="6400" dirty="0" err="1" smtClean="0"/>
              <a:t>skromný</a:t>
            </a:r>
            <a:r>
              <a:rPr lang="en-IE" sz="6400" dirty="0" smtClean="0"/>
              <a:t>, a </a:t>
            </a:r>
            <a:r>
              <a:rPr lang="en-IE" sz="6400" dirty="0" err="1" smtClean="0"/>
              <a:t>veľmi</a:t>
            </a:r>
            <a:r>
              <a:rPr lang="en-IE" sz="6400" dirty="0" smtClean="0"/>
              <a:t>  </a:t>
            </a:r>
            <a:r>
              <a:rPr lang="en-IE" sz="6400" dirty="0" err="1" smtClean="0"/>
              <a:t>hamblivý</a:t>
            </a:r>
            <a:r>
              <a:rPr lang="en-IE" sz="6400" dirty="0" smtClean="0"/>
              <a:t>.</a:t>
            </a:r>
            <a:r>
              <a:rPr lang="sk-SK" sz="6400" dirty="0" smtClean="0">
                <a:latin typeface="Constantia" pitchFamily="18" charset="0"/>
              </a:rPr>
              <a:t>Chopin </a:t>
            </a:r>
            <a:r>
              <a:rPr lang="sk-SK" sz="6400" dirty="0">
                <a:latin typeface="Constantia" pitchFamily="18" charset="0"/>
              </a:rPr>
              <a:t>sa </a:t>
            </a:r>
            <a:r>
              <a:rPr lang="sk-SK" sz="6400" dirty="0" smtClean="0">
                <a:latin typeface="Constantia" pitchFamily="18" charset="0"/>
              </a:rPr>
              <a:t> </a:t>
            </a:r>
            <a:r>
              <a:rPr lang="sk-SK" sz="6400" dirty="0">
                <a:latin typeface="Constantia" pitchFamily="18" charset="0"/>
              </a:rPr>
              <a:t>nikdy netúžil stať klavírnym virtuózom, nerád koncertoval, pred koncertmi prežíval veľkú trému a nervozitu. </a:t>
            </a:r>
            <a:endParaRPr lang="en-IE" sz="6400" dirty="0">
              <a:latin typeface="Constantia" pitchFamily="18" charset="0"/>
            </a:endParaRPr>
          </a:p>
          <a:p>
            <a:r>
              <a:rPr lang="en-IE" sz="6400" dirty="0" err="1" smtClean="0"/>
              <a:t>Ako</a:t>
            </a:r>
            <a:r>
              <a:rPr lang="en-IE" sz="6400" dirty="0" smtClean="0"/>
              <a:t> 20 </a:t>
            </a:r>
            <a:r>
              <a:rPr lang="en-IE" sz="6400" dirty="0" err="1" smtClean="0"/>
              <a:t>roč</a:t>
            </a:r>
            <a:r>
              <a:rPr lang="en-IE" sz="6400" dirty="0" smtClean="0"/>
              <a:t>. </a:t>
            </a:r>
            <a:r>
              <a:rPr lang="en-IE" sz="6400" dirty="0" err="1" smtClean="0"/>
              <a:t>Odišiel</a:t>
            </a:r>
            <a:r>
              <a:rPr lang="en-IE" sz="6400" dirty="0" smtClean="0"/>
              <a:t> do  </a:t>
            </a:r>
            <a:r>
              <a:rPr lang="en-IE" sz="6400" dirty="0" err="1" smtClean="0"/>
              <a:t>Viedne</a:t>
            </a:r>
            <a:r>
              <a:rPr lang="en-IE" sz="6400" dirty="0" smtClean="0"/>
              <a:t>, </a:t>
            </a:r>
            <a:r>
              <a:rPr lang="en-IE" sz="6400" dirty="0" err="1" smtClean="0"/>
              <a:t>neskôr</a:t>
            </a:r>
            <a:r>
              <a:rPr lang="en-IE" sz="6400" dirty="0" smtClean="0"/>
              <a:t> do </a:t>
            </a:r>
            <a:r>
              <a:rPr lang="en-IE" sz="6400" dirty="0" err="1" smtClean="0"/>
              <a:t>Paríža</a:t>
            </a:r>
            <a:r>
              <a:rPr lang="en-IE" sz="6400" dirty="0" smtClean="0"/>
              <a:t>,..</a:t>
            </a:r>
          </a:p>
          <a:p>
            <a:r>
              <a:rPr lang="en-IE" sz="6400" dirty="0" err="1" smtClean="0"/>
              <a:t>Svoj</a:t>
            </a:r>
            <a:r>
              <a:rPr lang="en-IE" sz="6400" dirty="0" smtClean="0"/>
              <a:t> talent </a:t>
            </a:r>
            <a:r>
              <a:rPr lang="en-IE" sz="6400" dirty="0" err="1" smtClean="0"/>
              <a:t>ukázal</a:t>
            </a:r>
            <a:r>
              <a:rPr lang="en-IE" sz="6400" dirty="0" smtClean="0"/>
              <a:t> </a:t>
            </a:r>
            <a:r>
              <a:rPr lang="en-IE" sz="6400" dirty="0" err="1" smtClean="0"/>
              <a:t>po</a:t>
            </a:r>
            <a:r>
              <a:rPr lang="en-IE" sz="6400" dirty="0" smtClean="0"/>
              <a:t> </a:t>
            </a:r>
            <a:r>
              <a:rPr lang="en-IE" sz="6400" dirty="0" err="1" smtClean="0"/>
              <a:t>celej</a:t>
            </a:r>
            <a:r>
              <a:rPr lang="en-IE" sz="6400" dirty="0" smtClean="0"/>
              <a:t> </a:t>
            </a:r>
            <a:r>
              <a:rPr lang="en-IE" sz="6400" dirty="0" err="1" smtClean="0"/>
              <a:t>Európe</a:t>
            </a:r>
            <a:r>
              <a:rPr lang="en-IE" sz="6400" dirty="0" smtClean="0"/>
              <a:t>.</a:t>
            </a:r>
          </a:p>
          <a:p>
            <a:endParaRPr lang="en-IE" sz="6400" dirty="0" smtClean="0"/>
          </a:p>
          <a:p>
            <a:r>
              <a:rPr lang="en-IE" sz="6400" dirty="0" smtClean="0">
                <a:latin typeface="Constantia" pitchFamily="18" charset="0"/>
              </a:rPr>
              <a:t>Mal </a:t>
            </a:r>
            <a:r>
              <a:rPr lang="en-IE" sz="6400" dirty="0" err="1" smtClean="0">
                <a:latin typeface="Constantia" pitchFamily="18" charset="0"/>
              </a:rPr>
              <a:t>veľmi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dobre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vzťahy</a:t>
            </a:r>
            <a:r>
              <a:rPr lang="en-IE" sz="6400" dirty="0" smtClean="0">
                <a:latin typeface="Constantia" pitchFamily="18" charset="0"/>
              </a:rPr>
              <a:t> so </a:t>
            </a:r>
            <a:r>
              <a:rPr lang="en-IE" sz="6400" dirty="0" err="1" smtClean="0">
                <a:latin typeface="Constantia" pitchFamily="18" charset="0"/>
              </a:rPr>
              <a:t>svojimi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súčastníkmi</a:t>
            </a:r>
            <a:r>
              <a:rPr lang="en-IE" sz="6400" dirty="0" smtClean="0">
                <a:latin typeface="Constantia" pitchFamily="18" charset="0"/>
              </a:rPr>
              <a:t>.</a:t>
            </a:r>
          </a:p>
          <a:p>
            <a:r>
              <a:rPr lang="sk-SK" sz="6400" dirty="0" smtClean="0">
                <a:latin typeface="Constantia" pitchFamily="18" charset="0"/>
              </a:rPr>
              <a:t>Výnimočný </a:t>
            </a:r>
            <a:r>
              <a:rPr lang="sk-SK" sz="6400" dirty="0">
                <a:latin typeface="Constantia" pitchFamily="18" charset="0"/>
              </a:rPr>
              <a:t>vzťah mal Chopin práve s Ferencom Lisztom, ktorý mu pomáhal organizovať koncerty a sám ho pobádal k častejšiemu vystupovaniu. Medzi nimi nevládla žiadna závisť ani rivalita, navzájom sa podporovali</a:t>
            </a:r>
            <a:r>
              <a:rPr lang="sk-SK" sz="6400" dirty="0" smtClean="0">
                <a:latin typeface="Constantia" pitchFamily="18" charset="0"/>
              </a:rPr>
              <a:t>.</a:t>
            </a:r>
            <a:endParaRPr lang="en-IE" sz="6400" dirty="0" smtClean="0">
              <a:latin typeface="Constantia" pitchFamily="18" charset="0"/>
            </a:endParaRPr>
          </a:p>
          <a:p>
            <a:r>
              <a:rPr lang="en-IE" sz="6400" dirty="0" err="1" smtClean="0">
                <a:latin typeface="Constantia" pitchFamily="18" charset="0"/>
              </a:rPr>
              <a:t>Ochorel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na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tuberkulózu</a:t>
            </a:r>
            <a:r>
              <a:rPr lang="en-IE" sz="6400" dirty="0" smtClean="0">
                <a:latin typeface="Constantia" pitchFamily="18" charset="0"/>
              </a:rPr>
              <a:t>., </a:t>
            </a:r>
            <a:r>
              <a:rPr lang="en-IE" sz="6400" dirty="0" err="1" smtClean="0">
                <a:latin typeface="Constantia" pitchFamily="18" charset="0"/>
              </a:rPr>
              <a:t>ktorej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podľahol</a:t>
            </a:r>
            <a:r>
              <a:rPr lang="en-IE" sz="6400" dirty="0" smtClean="0">
                <a:latin typeface="Constantia" pitchFamily="18" charset="0"/>
              </a:rPr>
              <a:t>. </a:t>
            </a:r>
            <a:r>
              <a:rPr lang="en-IE" sz="6400" dirty="0" err="1" smtClean="0">
                <a:latin typeface="Constantia" pitchFamily="18" charset="0"/>
              </a:rPr>
              <a:t>Pochovaný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jev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Paríži</a:t>
            </a:r>
            <a:r>
              <a:rPr lang="en-IE" sz="6400" dirty="0" smtClean="0">
                <a:latin typeface="Constantia" pitchFamily="18" charset="0"/>
              </a:rPr>
              <a:t>, ale </a:t>
            </a:r>
            <a:r>
              <a:rPr lang="en-IE" sz="6400" dirty="0" err="1" smtClean="0">
                <a:latin typeface="Constantia" pitchFamily="18" charset="0"/>
              </a:rPr>
              <a:t>jeho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srdce</a:t>
            </a:r>
            <a:r>
              <a:rPr lang="en-IE" sz="6400" dirty="0" smtClean="0">
                <a:latin typeface="Constantia" pitchFamily="18" charset="0"/>
              </a:rPr>
              <a:t> je </a:t>
            </a:r>
            <a:r>
              <a:rPr lang="en-IE" sz="6400" dirty="0" err="1" smtClean="0">
                <a:latin typeface="Constantia" pitchFamily="18" charset="0"/>
              </a:rPr>
              <a:t>uložené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vo</a:t>
            </a:r>
            <a:r>
              <a:rPr lang="en-IE" sz="6400" dirty="0" smtClean="0">
                <a:latin typeface="Constantia" pitchFamily="18" charset="0"/>
              </a:rPr>
              <a:t> </a:t>
            </a:r>
            <a:r>
              <a:rPr lang="en-IE" sz="6400" dirty="0" err="1" smtClean="0">
                <a:latin typeface="Constantia" pitchFamily="18" charset="0"/>
              </a:rPr>
              <a:t>Varšave</a:t>
            </a:r>
            <a:r>
              <a:rPr lang="en-IE" sz="6400" dirty="0" smtClean="0">
                <a:latin typeface="Constantia" pitchFamily="18" charset="0"/>
              </a:rPr>
              <a:t>.</a:t>
            </a:r>
          </a:p>
          <a:p>
            <a:endParaRPr lang="en-IE" dirty="0" smtClean="0">
              <a:latin typeface="Constantia" pitchFamily="18" charset="0"/>
            </a:endParaRPr>
          </a:p>
          <a:p>
            <a:endParaRPr lang="en-IE" dirty="0" smtClean="0"/>
          </a:p>
        </p:txBody>
      </p:sp>
      <p:pic>
        <p:nvPicPr>
          <p:cNvPr id="20482" name="Picture 2" descr="Fryderyk Chop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7642" y="1285860"/>
            <a:ext cx="3236358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000768"/>
            <a:ext cx="818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 Na </a:t>
            </a:r>
            <a:r>
              <a:rPr lang="en-IE" dirty="0" err="1" smtClean="0"/>
              <a:t>Chopinovu</a:t>
            </a:r>
            <a:r>
              <a:rPr lang="en-IE" dirty="0" smtClean="0"/>
              <a:t> </a:t>
            </a:r>
            <a:r>
              <a:rPr lang="en-IE" dirty="0" err="1" smtClean="0"/>
              <a:t>počesť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vo</a:t>
            </a:r>
            <a:r>
              <a:rPr lang="en-IE" dirty="0" smtClean="0"/>
              <a:t> </a:t>
            </a:r>
            <a:r>
              <a:rPr lang="en-IE" dirty="0" err="1" smtClean="0"/>
              <a:t>Varšave</a:t>
            </a:r>
            <a:r>
              <a:rPr lang="en-IE" dirty="0" smtClean="0"/>
              <a:t> </a:t>
            </a:r>
            <a:r>
              <a:rPr lang="en-IE" dirty="0" err="1" smtClean="0"/>
              <a:t>konajú</a:t>
            </a:r>
            <a:r>
              <a:rPr lang="en-IE" dirty="0" smtClean="0"/>
              <a:t> </a:t>
            </a:r>
            <a:r>
              <a:rPr lang="en-IE" dirty="0" err="1" smtClean="0">
                <a:hlinkClick r:id="rId3" tooltip="Chopinova medzinárodná klavírna súťaž (stránka neexistuje)"/>
              </a:rPr>
              <a:t>medzinárodné</a:t>
            </a:r>
            <a:r>
              <a:rPr lang="en-IE" dirty="0" smtClean="0">
                <a:hlinkClick r:id="rId3" tooltip="Chopinova medzinárodná klavírna súťaž (stránka neexistuje)"/>
              </a:rPr>
              <a:t> </a:t>
            </a:r>
            <a:r>
              <a:rPr lang="en-IE" dirty="0" err="1" smtClean="0">
                <a:hlinkClick r:id="rId3" tooltip="Chopinova medzinárodná klavírna súťaž (stránka neexistuje)"/>
              </a:rPr>
              <a:t>súťaže</a:t>
            </a:r>
            <a:r>
              <a:rPr lang="en-IE" dirty="0" smtClean="0">
                <a:hlinkClick r:id="rId3" tooltip="Chopinova medzinárodná klavírna súťaž (stránka neexistuje)"/>
              </a:rPr>
              <a:t> </a:t>
            </a:r>
            <a:r>
              <a:rPr lang="en-IE" dirty="0" err="1" smtClean="0">
                <a:hlinkClick r:id="rId3" tooltip="Chopinova medzinárodná klavírna súťaž (stránka neexistuje)"/>
              </a:rPr>
              <a:t>mladých</a:t>
            </a:r>
            <a:r>
              <a:rPr lang="en-IE" dirty="0" smtClean="0">
                <a:hlinkClick r:id="rId3" tooltip="Chopinova medzinárodná klavírna súťaž (stránka neexistuje)"/>
              </a:rPr>
              <a:t> </a:t>
            </a:r>
            <a:r>
              <a:rPr lang="en-IE" dirty="0" err="1" smtClean="0">
                <a:hlinkClick r:id="rId3" tooltip="Chopinova medzinárodná klavírna súťaž (stránka neexistuje)"/>
              </a:rPr>
              <a:t>klaviristov</a:t>
            </a:r>
            <a:r>
              <a:rPr lang="en-IE" dirty="0" smtClean="0"/>
              <a:t>.</a:t>
            </a:r>
            <a:endParaRPr lang="sk-SK" dirty="0" smtClean="0">
              <a:latin typeface="Constantia" pitchFamily="18" charset="0"/>
            </a:endParaRP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en-IE" dirty="0" err="1" smtClean="0"/>
              <a:t>Tvorba</a:t>
            </a:r>
            <a:r>
              <a:rPr lang="en-IE" dirty="0" smtClean="0"/>
              <a:t>:</a:t>
            </a:r>
            <a:endParaRPr lang="en-I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501122" cy="5400700"/>
          </a:xfrm>
        </p:spPr>
        <p:txBody>
          <a:bodyPr>
            <a:normAutofit fontScale="25000" lnSpcReduction="20000"/>
          </a:bodyPr>
          <a:lstStyle/>
          <a:p>
            <a:r>
              <a:rPr lang="en-IE" sz="7200" dirty="0" smtClean="0"/>
              <a:t>ETUDY-27</a:t>
            </a:r>
          </a:p>
          <a:p>
            <a:pPr>
              <a:buNone/>
            </a:pPr>
            <a:r>
              <a:rPr lang="en-IE" sz="7200" dirty="0" smtClean="0"/>
              <a:t>ETUDA- </a:t>
            </a:r>
            <a:r>
              <a:rPr lang="sk-SK" sz="7200" dirty="0" smtClean="0">
                <a:latin typeface="Constantia" pitchFamily="18" charset="0"/>
              </a:rPr>
              <a:t>cvičen</a:t>
            </a:r>
            <a:r>
              <a:rPr lang="en-IE" sz="7200" dirty="0" err="1" smtClean="0">
                <a:latin typeface="Constantia" pitchFamily="18" charset="0"/>
              </a:rPr>
              <a:t>ie</a:t>
            </a:r>
            <a:r>
              <a:rPr lang="sk-SK" sz="7200" dirty="0" smtClean="0">
                <a:latin typeface="Constantia" pitchFamily="18" charset="0"/>
              </a:rPr>
              <a:t>, študijná skladba, inštrumentálna skladba</a:t>
            </a:r>
            <a:r>
              <a:rPr lang="en-IE" sz="7200" dirty="0" smtClean="0">
                <a:latin typeface="Constantia" pitchFamily="18" charset="0"/>
              </a:rPr>
              <a:t>, </a:t>
            </a:r>
            <a:r>
              <a:rPr lang="sk-SK" sz="7200" dirty="0" smtClean="0">
                <a:latin typeface="Constantia" pitchFamily="18" charset="0"/>
              </a:rPr>
              <a:t>ktorá si vyžaduje virtuóznu techniku a predvedenie.</a:t>
            </a:r>
            <a:endParaRPr lang="en-IE" sz="7200" dirty="0" smtClean="0">
              <a:latin typeface="Constantia" pitchFamily="18" charset="0"/>
            </a:endParaRPr>
          </a:p>
          <a:p>
            <a:r>
              <a:rPr lang="en-IE" sz="7200" dirty="0" err="1" smtClean="0">
                <a:latin typeface="Constantia" pitchFamily="18" charset="0"/>
              </a:rPr>
              <a:t>Ukážka</a:t>
            </a:r>
            <a:r>
              <a:rPr lang="en-IE" sz="7200" dirty="0" smtClean="0">
                <a:latin typeface="Constantia" pitchFamily="18" charset="0"/>
              </a:rPr>
              <a:t>: </a:t>
            </a:r>
            <a:r>
              <a:rPr lang="en-IE" sz="7200" dirty="0" err="1" smtClean="0">
                <a:latin typeface="Constantia" pitchFamily="18" charset="0"/>
              </a:rPr>
              <a:t>etuda</a:t>
            </a:r>
            <a:r>
              <a:rPr lang="en-IE" sz="7200" dirty="0" smtClean="0">
                <a:latin typeface="Constantia" pitchFamily="18" charset="0"/>
              </a:rPr>
              <a:t> </a:t>
            </a:r>
            <a:r>
              <a:rPr lang="en-IE" sz="7200" dirty="0" smtClean="0"/>
              <a:t>c moll </a:t>
            </a:r>
            <a:r>
              <a:rPr lang="en-IE" sz="7200" dirty="0" err="1" smtClean="0">
                <a:latin typeface="Constantia" pitchFamily="18" charset="0"/>
              </a:rPr>
              <a:t>revolučná</a:t>
            </a:r>
            <a:r>
              <a:rPr lang="en-IE" sz="7200" dirty="0" smtClean="0">
                <a:latin typeface="Constantia" pitchFamily="18" charset="0"/>
              </a:rPr>
              <a:t>,</a:t>
            </a:r>
            <a:endParaRPr lang="en-IE" sz="7200" dirty="0" smtClean="0"/>
          </a:p>
          <a:p>
            <a:pPr>
              <a:buNone/>
            </a:pPr>
            <a:r>
              <a:rPr lang="en-IE" sz="7200" dirty="0" smtClean="0">
                <a:hlinkClick r:id="rId2"/>
              </a:rPr>
              <a:t>https://www.youtube.com/watch?v=7VWHBHeNrg4</a:t>
            </a:r>
            <a:endParaRPr lang="en-IE" sz="7200" dirty="0" smtClean="0"/>
          </a:p>
          <a:p>
            <a:endParaRPr lang="en-IE" sz="7200" dirty="0" smtClean="0"/>
          </a:p>
          <a:p>
            <a:r>
              <a:rPr lang="en-IE" sz="7200" dirty="0" smtClean="0"/>
              <a:t>NOKTURNÁ-21</a:t>
            </a:r>
          </a:p>
          <a:p>
            <a:pPr>
              <a:buNone/>
            </a:pPr>
            <a:r>
              <a:rPr lang="en-IE" sz="7200" dirty="0" err="1" smtClean="0"/>
              <a:t>Nokturno</a:t>
            </a:r>
            <a:r>
              <a:rPr lang="en-IE" sz="7200" dirty="0" smtClean="0"/>
              <a:t>-</a:t>
            </a:r>
            <a:r>
              <a:rPr lang="sk-SK" sz="7200" i="1" dirty="0" smtClean="0">
                <a:latin typeface="Constantia" pitchFamily="18" charset="0"/>
              </a:rPr>
              <a:t>skladba pripomínajúca noc, pomalá, reflexívna skladba, určená pre klavír. </a:t>
            </a:r>
          </a:p>
          <a:p>
            <a:r>
              <a:rPr lang="en-IE" sz="7200" dirty="0" err="1" smtClean="0"/>
              <a:t>Ukážka</a:t>
            </a:r>
            <a:r>
              <a:rPr lang="en-IE" sz="7200" dirty="0" smtClean="0"/>
              <a:t>:</a:t>
            </a:r>
            <a:r>
              <a:rPr lang="sk-SK" sz="7200" b="1" i="1" dirty="0" smtClean="0"/>
              <a:t> Nokturno op. 9 č. 2</a:t>
            </a:r>
            <a:endParaRPr lang="en-IE" sz="7200" dirty="0" smtClean="0"/>
          </a:p>
          <a:p>
            <a:r>
              <a:rPr lang="en-IE" sz="7200" dirty="0" smtClean="0">
                <a:hlinkClick r:id="rId3"/>
              </a:rPr>
              <a:t>https://www.youtube.com/watch?v=YGRO05WcNDk</a:t>
            </a:r>
            <a:endParaRPr lang="en-IE" sz="7200" dirty="0" smtClean="0"/>
          </a:p>
          <a:p>
            <a:endParaRPr lang="en-IE" sz="7200" dirty="0" smtClean="0"/>
          </a:p>
          <a:p>
            <a:r>
              <a:rPr lang="en-IE" sz="7200" dirty="0" smtClean="0"/>
              <a:t>MAZÚRKY: -58</a:t>
            </a:r>
          </a:p>
          <a:p>
            <a:r>
              <a:rPr lang="en-IE" sz="7200" dirty="0" err="1" smtClean="0"/>
              <a:t>Mazúrka-poľský</a:t>
            </a:r>
            <a:r>
              <a:rPr lang="en-IE" sz="7200" dirty="0" smtClean="0"/>
              <a:t> </a:t>
            </a:r>
            <a:r>
              <a:rPr lang="en-IE" sz="7200" dirty="0" err="1" smtClean="0"/>
              <a:t>ľudový</a:t>
            </a:r>
            <a:r>
              <a:rPr lang="en-IE" sz="7200" dirty="0" smtClean="0"/>
              <a:t> </a:t>
            </a:r>
            <a:r>
              <a:rPr lang="en-IE" sz="7200" dirty="0" err="1" smtClean="0"/>
              <a:t>tanec</a:t>
            </a:r>
            <a:endParaRPr lang="en-IE" sz="7200" dirty="0" smtClean="0"/>
          </a:p>
          <a:p>
            <a:endParaRPr lang="en-IE" dirty="0"/>
          </a:p>
          <a:p>
            <a:pPr>
              <a:buNone/>
            </a:pPr>
            <a:endParaRPr lang="en-IE" sz="8000" dirty="0" smtClean="0"/>
          </a:p>
          <a:p>
            <a:r>
              <a:rPr lang="en-IE" sz="8000" dirty="0" smtClean="0"/>
              <a:t>VALČÍKY,    </a:t>
            </a:r>
            <a:r>
              <a:rPr lang="en-IE" sz="8000" dirty="0" smtClean="0"/>
              <a:t>PRELÚDIA   </a:t>
            </a:r>
            <a:r>
              <a:rPr lang="en-IE" sz="8000" dirty="0" smtClean="0"/>
              <a:t> ....</a:t>
            </a:r>
            <a:endParaRPr lang="en-IE" sz="8000" dirty="0" smtClean="0"/>
          </a:p>
          <a:p>
            <a:endParaRPr lang="en-IE" dirty="0"/>
          </a:p>
        </p:txBody>
      </p:sp>
      <p:pic>
        <p:nvPicPr>
          <p:cNvPr id="22530" name="Picture 2" descr="Chopin Etude Op.10 No.2 with SCORE P. Barton, FEURICH 218 piano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76" y="4000480"/>
            <a:ext cx="38417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/>
          <a:lstStyle/>
          <a:p>
            <a:r>
              <a:rPr lang="en-IE" dirty="0" smtClean="0"/>
              <a:t>ĎAKUJEM ZA POZORNOSŤ</a:t>
            </a:r>
            <a:endParaRPr lang="en-IE" dirty="0"/>
          </a:p>
        </p:txBody>
      </p:sp>
      <p:pic>
        <p:nvPicPr>
          <p:cNvPr id="21506" name="Picture 2" descr="Music Piano Keys - Free photo on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102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KLAVÍRNY VIRTUÓZI</vt:lpstr>
      <vt:lpstr>Kto je virtuóz?</vt:lpstr>
      <vt:lpstr>Felix Mendelssohn-Bartholdy </vt:lpstr>
      <vt:lpstr>Robert Schuman</vt:lpstr>
      <vt:lpstr>Slide 5</vt:lpstr>
      <vt:lpstr> Fryderyk Chopin </vt:lpstr>
      <vt:lpstr>Tvorba: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KLAVÍRNY VIRTUÓZI</dc:title>
  <dc:creator>svobodova.ivana</dc:creator>
  <cp:lastModifiedBy>svobodova.ivana</cp:lastModifiedBy>
  <cp:revision>3</cp:revision>
  <dcterms:created xsi:type="dcterms:W3CDTF">2021-01-16T16:03:05Z</dcterms:created>
  <dcterms:modified xsi:type="dcterms:W3CDTF">2021-01-16T17:59:04Z</dcterms:modified>
</cp:coreProperties>
</file>