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9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EF075-3934-45AE-BE3A-373A500275DB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0B17-9952-466A-AE5D-A7E7D80D4BE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B17-9952-466A-AE5D-A7E7D80D4BE8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E0B17-9952-466A-AE5D-A7E7D80D4BE8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2E20-52BE-429F-B1F3-A03A32B296C9}" type="datetimeFigureOut">
              <a:rPr lang="sk-SK" smtClean="0"/>
              <a:pPr/>
              <a:t>29. 1. 2021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10349-05D3-459C-ACD9-A9531F57A96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UKuiAqnsN7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_Kq9fru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Vírusy a baktérie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VÃ½sledok vyhÄ¾adÃ¡vania obrÃ¡zkov pre dopyt virus and bacteria 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3786214" cy="2226295"/>
          </a:xfrm>
          <a:prstGeom prst="rect">
            <a:avLst/>
          </a:prstGeom>
          <a:noFill/>
        </p:spPr>
      </p:pic>
      <p:pic>
        <p:nvPicPr>
          <p:cNvPr id="17412" name="Picture 4" descr="VÃ½sledok vyhÄ¾adÃ¡vania obrÃ¡zkov pre dopyt virus and bacteria ani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682983" cy="2071678"/>
          </a:xfrm>
          <a:prstGeom prst="rect">
            <a:avLst/>
          </a:prstGeom>
          <a:noFill/>
        </p:spPr>
      </p:pic>
      <p:sp>
        <p:nvSpPr>
          <p:cNvPr id="4" name="AutoShape 2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Picture 4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154128" cy="2405023"/>
          </a:xfrm>
          <a:prstGeom prst="rect">
            <a:avLst/>
          </a:prstGeom>
          <a:noFill/>
        </p:spPr>
      </p:pic>
      <p:pic>
        <p:nvPicPr>
          <p:cNvPr id="17414" name="Picture 6" descr="VÃ½sledok vyhÄ¾adÃ¡vania obrÃ¡zkov pre dopyt baktÃ©r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286123"/>
            <a:ext cx="2255221" cy="204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dirty="0" smtClean="0">
                <a:latin typeface="Times New Roman" pitchFamily="18" charset="0"/>
                <a:cs typeface="Times New Roman" pitchFamily="18" charset="0"/>
              </a:rPr>
              <a:t>Poznámky do zošita:</a:t>
            </a:r>
            <a:br>
              <a:rPr lang="sk-SK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Vírusy a baktérie</a:t>
            </a:r>
            <a:endParaRPr lang="sk-SK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Vírusy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Sú </a:t>
            </a:r>
            <a:r>
              <a:rPr lang="sk-SK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nebunkové organizmy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(ich telo nemá bunku).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Sú </a:t>
            </a:r>
            <a:r>
              <a:rPr lang="sk-SK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vnútrobunkové parazity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, ktoré nedokážu žiť samostatne. 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Do tela sa dostávajú:     a) vdýchnutím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b) prehltnutím</a:t>
            </a:r>
          </a:p>
          <a:p>
            <a:pPr>
              <a:buNone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                               c) krvou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Ich telo je zložené z </a:t>
            </a:r>
            <a:r>
              <a:rPr lang="sk-SK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bielkovinového obalu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dedičnej informácie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Ochorenia: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chrípka, kiahne, osýpky, besnota, žltačka, HIV/AIDS, detská obrna, zápal mozgových blán.</a:t>
            </a:r>
          </a:p>
          <a:p>
            <a:pPr>
              <a:buNone/>
            </a:pPr>
            <a:endParaRPr lang="sk-SK" sz="2800" dirty="0" smtClean="0"/>
          </a:p>
          <a:p>
            <a:pPr>
              <a:buNone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Baktérie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Obývajú všetky typy životného prostredia. Nájdeme ich vo vode, v pôde, vo vzduchu, na povrchu i vo vnútri tiel živých organizmov.</a:t>
            </a:r>
          </a:p>
          <a:p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Vedný odbor, ktorý sa zaoberá ich štúdiom sa nazýva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bakteriológia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VÃ½sledok vyhÄ¾adÃ¡vania obrÃ¡zkov pre dopyt baktÃ©r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406252"/>
            <a:ext cx="3714768" cy="2451748"/>
          </a:xfrm>
          <a:prstGeom prst="rect">
            <a:avLst/>
          </a:prstGeom>
          <a:noFill/>
        </p:spPr>
      </p:pic>
      <p:pic>
        <p:nvPicPr>
          <p:cNvPr id="5" name="Picture 10" descr="VÃ½sledok vyhÄ¾adÃ¡vania obrÃ¡zkov pre dopyt baktÃ©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857760"/>
            <a:ext cx="3214710" cy="1800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6633" name="Picture 9" descr="VÃ½sledok vyhÄ¾adÃ¡vania obrÃ¡zkov pre dopyt tvar baktÃ©riÃ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Stavba tela baktérií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Ich telo tvorí 1 bunka jednoduchej stavby.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072330" cy="347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aoblený obdélník 4"/>
          <p:cNvSpPr/>
          <p:nvPr/>
        </p:nvSpPr>
        <p:spPr>
          <a:xfrm>
            <a:off x="857224" y="5715016"/>
            <a:ext cx="742955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Pozor!!!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 bunke baktérií sa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nenachádza jadro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, ale iba voľne uložené vlákno, v ktorom sa nachádza dedičná informácia.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Ochorenia spôsobené baktériami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Najznámejšie ochorenia, ktoré sú spôsobené baktériami: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zápal stredného ucha, angína, zápal priedušiek, zápal pľúc, tuberkulóza (TBC), tetanus, salmonelóza, týfus.</a:t>
            </a:r>
          </a:p>
          <a:p>
            <a:pPr algn="just"/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Tieto ochorenia sa liečia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antibiotikami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ktoré zastavujú rozmnožovanie baktéri</a:t>
            </a:r>
            <a:r>
              <a:rPr lang="en-IE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alebo ich usmrcujú.</a:t>
            </a:r>
          </a:p>
          <a:p>
            <a:pPr algn="just"/>
            <a:r>
              <a:rPr lang="sk-SK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Biela krvinka naháňa baktériu.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VÃ½sledok vyhÄ¾adÃ¡vania obrÃ¡zkov pre dopyt antibiotikÃ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14" y="4857760"/>
            <a:ext cx="3357586" cy="177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Prevencia pred vírusovými a bakteriálnymi ochoreniami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održiavanie hygieny (pravidelné umývanie rúk)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opĺňanie vitamínov (v strave) 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itie dostatočného množstva tekutín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ohyb na čerstvom vzduchu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Očkovani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  <a:hlinkClick r:id="rId3"/>
              </a:rPr>
              <a:t>Bol raz jeden život- očkovanie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Ničenie vírusov a baktérií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teplom, žiarením alebo chemickými látkami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sa nazýva 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IE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dezinfekcia</a:t>
            </a:r>
            <a:r>
              <a:rPr lang="sk-S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sk-SK" sz="2400" dirty="0" smtClean="0"/>
              <a:t>Pokračujeme v písaní</a:t>
            </a:r>
            <a:endParaRPr lang="sk-SK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329642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Baktérie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Ich telo tvorí </a:t>
            </a:r>
            <a:r>
              <a:rPr lang="sk-SK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jedna bunka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 Stavba tela: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bunková stena, cytoplazmatická membrána, cytoplazma, dedičná informácia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Ochorenia: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angína, zápal stredného ucha, zápal pľúc, tuberkulóza, tetanus, salmonelóza, týfus</a:t>
            </a:r>
            <a:r>
              <a:rPr lang="sk-SK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Bakteriálne ochorenia sa liečia </a:t>
            </a:r>
            <a:r>
              <a:rPr lang="sk-SK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antibiotikami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Predchádzanie vírusovým a bakteriálnym ochoreniam: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sk-SK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očkovanie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sk-SK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správna životospráva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(strava bohatá na vitamíny, pohyb na čerstvom vzduchu, pitie tekutín)</a:t>
            </a:r>
          </a:p>
          <a:p>
            <a:pPr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Ďakujem za pozornosť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VÃ½sledok vyhÄ¾adÃ¡vania obrÃ¡zkov pre dopyt baktÃ©rie animov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0105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Organizmy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53709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/>
              <a:t>		</a:t>
            </a:r>
          </a:p>
          <a:p>
            <a:pPr>
              <a:buNone/>
            </a:pPr>
            <a:r>
              <a:rPr lang="sk-SK" dirty="0" smtClean="0"/>
              <a:t>         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vírusy	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aoblený obdélník 4"/>
          <p:cNvSpPr/>
          <p:nvPr/>
        </p:nvSpPr>
        <p:spPr>
          <a:xfrm>
            <a:off x="642910" y="1785926"/>
            <a:ext cx="257176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Nebunkové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929190" y="1643050"/>
            <a:ext cx="3071834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Bunkové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rot="10800000" flipV="1">
            <a:off x="2714612" y="114298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4857752" y="1142984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5400000">
            <a:off x="1214414" y="307181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10800000" flipV="1">
            <a:off x="4643438" y="2428868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endCxn id="29" idx="0"/>
          </p:cNvCxnSpPr>
          <p:nvPr/>
        </p:nvCxnSpPr>
        <p:spPr>
          <a:xfrm rot="5400000">
            <a:off x="5518555" y="2768199"/>
            <a:ext cx="1143007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rot="16200000" flipH="1">
            <a:off x="6250793" y="3107529"/>
            <a:ext cx="150019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16200000" flipH="1">
            <a:off x="7429520" y="250030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785786" y="3500438"/>
            <a:ext cx="1857388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vírusy</a:t>
            </a:r>
            <a:endParaRPr lang="sk-SK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3643306" y="3429000"/>
            <a:ext cx="1428760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baktérie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5072066" y="3643314"/>
            <a:ext cx="1428760" cy="11430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huby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6572264" y="4000504"/>
            <a:ext cx="1428760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rastliny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Elipsa 33"/>
          <p:cNvSpPr/>
          <p:nvPr/>
        </p:nvSpPr>
        <p:spPr>
          <a:xfrm>
            <a:off x="7572396" y="3143248"/>
            <a:ext cx="1571604" cy="10715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živočíchy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VÃ½sledok vyhÄ¾adÃ¡vania obrÃ¡zkov pre dopyt rastl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286388"/>
            <a:ext cx="2000264" cy="1333510"/>
          </a:xfrm>
          <a:prstGeom prst="rect">
            <a:avLst/>
          </a:prstGeom>
          <a:noFill/>
        </p:spPr>
      </p:pic>
      <p:pic>
        <p:nvPicPr>
          <p:cNvPr id="16388" name="Picture 4" descr="VÃ½sledok vyhÄ¾adÃ¡vania obrÃ¡zkov pre dopyt hu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14884"/>
            <a:ext cx="1884562" cy="1052510"/>
          </a:xfrm>
          <a:prstGeom prst="rect">
            <a:avLst/>
          </a:prstGeom>
          <a:noFill/>
        </p:spPr>
      </p:pic>
      <p:pic>
        <p:nvPicPr>
          <p:cNvPr id="16390" name="Picture 6" descr="VÃ½sledok vyhÄ¾adÃ¡vania obrÃ¡zkov pre dopyt vÃ­rus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2071702" cy="1379754"/>
          </a:xfrm>
          <a:prstGeom prst="rect">
            <a:avLst/>
          </a:prstGeom>
          <a:noFill/>
        </p:spPr>
      </p:pic>
      <p:pic>
        <p:nvPicPr>
          <p:cNvPr id="16392" name="Picture 8" descr="VÃ½sledok vyhÄ¾adÃ¡vania obrÃ¡zkov pre dopyt Å¾ivoÄÃ­ch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64" y="5357826"/>
            <a:ext cx="1571636" cy="1178728"/>
          </a:xfrm>
          <a:prstGeom prst="rect">
            <a:avLst/>
          </a:prstGeom>
          <a:noFill/>
        </p:spPr>
      </p:pic>
      <p:pic>
        <p:nvPicPr>
          <p:cNvPr id="16394" name="Picture 10" descr="VÃ½sledok vyhÄ¾adÃ¡vania obrÃ¡zkov pre dopyt baktÃ©r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857496"/>
            <a:ext cx="1571636" cy="880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Vírusy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Od ostatných organizmov sa odlišujú hlavne tým, že:</a:t>
            </a:r>
          </a:p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ch telo netvorí bunka,</a:t>
            </a:r>
          </a:p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edokážu rásť,</a:t>
            </a:r>
          </a:p>
          <a:p>
            <a:r>
              <a:rPr lang="sk-SK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edokážu sa sami rozmnožovať.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Sú najjednoduchšie organizmy, ktoré nedokážu samé existovať.</a:t>
            </a:r>
          </a:p>
          <a:p>
            <a:endParaRPr lang="sk-SK" dirty="0"/>
          </a:p>
        </p:txBody>
      </p:sp>
      <p:pic>
        <p:nvPicPr>
          <p:cNvPr id="512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3116"/>
            <a:ext cx="2171700" cy="21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Stavba tela vírusov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Ich telo tvorí  iba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bielkovinový obal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 vo vnútri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dedičná informácia.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882" y="2571744"/>
            <a:ext cx="4744894" cy="41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Šipka doprava 4"/>
          <p:cNvSpPr/>
          <p:nvPr/>
        </p:nvSpPr>
        <p:spPr>
          <a:xfrm>
            <a:off x="857224" y="2571744"/>
            <a:ext cx="3357586" cy="78581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Dedičná informácia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428596" y="4357694"/>
            <a:ext cx="3214710" cy="64294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Bielkovinový obal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Bielkovinový obal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plní tieto funkcie: 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viazanie sa na bunku hostiteľa,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ochrana dedičnej informácie.</a:t>
            </a:r>
          </a:p>
          <a:p>
            <a:pPr>
              <a:buNone/>
            </a:pP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Dedičná informácia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zabezpečuje množenie vírusu </a:t>
            </a:r>
            <a:r>
              <a:rPr lang="sk-SK" u="sng" dirty="0" smtClean="0">
                <a:latin typeface="Times New Roman" pitchFamily="18" charset="0"/>
                <a:cs typeface="Times New Roman" pitchFamily="18" charset="0"/>
              </a:rPr>
              <a:t>vo vnútri hostiteľa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Sú to </a:t>
            </a:r>
            <a:r>
              <a:rPr lang="sk-SK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vnútrobunkové parazity. </a:t>
            </a:r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925" y="571480"/>
            <a:ext cx="2216075" cy="194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52" y="3143248"/>
            <a:ext cx="328614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Vírusové ochorenia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Vírusy spôsobujú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nákazlivé (infekčné) ochorenia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rastlín, živočíchov i človeka.</a:t>
            </a:r>
          </a:p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Do tela sa dostávajú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krvou, vdýchnutím, prehltnutím.</a:t>
            </a: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Najznámejšími vírusovými ochoreniami sú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chrípka,</a:t>
            </a:r>
            <a:r>
              <a:rPr lang="en-IE" sz="2800" b="1" dirty="0" smtClean="0">
                <a:latin typeface="Times New Roman" pitchFamily="18" charset="0"/>
                <a:cs typeface="Times New Roman" pitchFamily="18" charset="0"/>
              </a:rPr>
              <a:t>covid-19,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kiahne, osýpky, besnota, žltačka, HIV/AIDS, detská obrna, zápal mozgových blán.</a:t>
            </a:r>
            <a:endParaRPr lang="sk-SK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VÃ½sledok vyhÄ¾adÃ¡vania obrÃ¡zkov pre dopyt virus and bacteria ani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857760"/>
            <a:ext cx="1470012" cy="1719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578647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 descr="VÃ½sledok vyhÄ¾adÃ¡vania obrÃ¡zkov pre dopyt vÃ­rus chrÃ­p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860384" cy="285752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42844" y="3214686"/>
            <a:ext cx="2786082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vírus chrípky 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VÃ½sledok vyhÄ¾adÃ¡vania obrÃ¡zkov pre dopyt vÃ­rus Å¾ltaÄ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3810000" cy="2857500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6000760" y="3214686"/>
            <a:ext cx="285752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vírus žltačky typu C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VÃ½sledok vyhÄ¾adÃ¡vania obrÃ¡zkov pre dopyt Å¾ltaÄ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071942"/>
            <a:ext cx="3500462" cy="2330571"/>
          </a:xfrm>
          <a:prstGeom prst="rect">
            <a:avLst/>
          </a:prstGeom>
          <a:noFill/>
        </p:spPr>
      </p:pic>
      <p:pic>
        <p:nvPicPr>
          <p:cNvPr id="2056" name="Picture 8" descr="VÃ½sledok vyhÄ¾adÃ¡vania obrÃ¡zkov pre dopyt chrÃ­p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3648387" cy="204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20482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0364" cy="3440418"/>
          </a:xfrm>
          <a:prstGeom prst="rect">
            <a:avLst/>
          </a:prstGeom>
          <a:noFill/>
        </p:spPr>
      </p:pic>
      <p:pic>
        <p:nvPicPr>
          <p:cNvPr id="20484" name="Picture 4" descr="VÃ½sledok vyhÄ¾adÃ¡vania obrÃ¡zkov pre dopyt vÃ­rus kiahnÃ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290"/>
            <a:ext cx="4929222" cy="2305781"/>
          </a:xfrm>
          <a:prstGeom prst="rect">
            <a:avLst/>
          </a:prstGeom>
          <a:noFill/>
        </p:spPr>
      </p:pic>
      <p:sp>
        <p:nvSpPr>
          <p:cNvPr id="7" name="Zaoblený obdélník 6"/>
          <p:cNvSpPr/>
          <p:nvPr/>
        </p:nvSpPr>
        <p:spPr>
          <a:xfrm>
            <a:off x="4429124" y="2571744"/>
            <a:ext cx="3071834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írus kiahní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VÃ½sledok vyhÄ¾adÃ¡vania obrÃ¡zkov pre dopyt vÃ­rus osÃ½p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3000396" cy="2147159"/>
          </a:xfrm>
          <a:prstGeom prst="rect">
            <a:avLst/>
          </a:prstGeom>
          <a:noFill/>
        </p:spPr>
      </p:pic>
      <p:pic>
        <p:nvPicPr>
          <p:cNvPr id="20488" name="Picture 8" descr="VÃ½sledok vyhÄ¾adÃ¡vania obrÃ¡zkov pre dopyt vÃ­rus osÃ½p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500438"/>
            <a:ext cx="4762500" cy="3181350"/>
          </a:xfrm>
          <a:prstGeom prst="rect">
            <a:avLst/>
          </a:prstGeom>
          <a:noFill/>
        </p:spPr>
      </p:pic>
      <p:sp>
        <p:nvSpPr>
          <p:cNvPr id="10" name="Zaoblený obdélník 9"/>
          <p:cNvSpPr/>
          <p:nvPr/>
        </p:nvSpPr>
        <p:spPr>
          <a:xfrm>
            <a:off x="1214414" y="6000768"/>
            <a:ext cx="2071702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írus osýpok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5602" name="Picture 2" descr="VÃ½sledok vyhÄ¾adÃ¡vania obrÃ¡zkov pre dopyt vÃ­rus 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929090" cy="2952430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357686" y="428604"/>
            <a:ext cx="3714776" cy="11430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írus HIV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spôsobuje ochorenie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AIDS</a:t>
            </a:r>
            <a:endParaRPr lang="sk-SK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829175" cy="3228975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642910" y="4857760"/>
            <a:ext cx="3214710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Svetový deň HIV/AIDS si pripomíname </a:t>
            </a:r>
            <a:r>
              <a:rPr lang="sk-SK" b="1" dirty="0" smtClean="0">
                <a:latin typeface="Times New Roman" pitchFamily="18" charset="0"/>
                <a:cs typeface="Times New Roman" pitchFamily="18" charset="0"/>
              </a:rPr>
              <a:t>1. decembra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červenou stužkou.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501</Words>
  <Application>Microsoft Office PowerPoint</Application>
  <PresentationFormat>On-screen Show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Motiv sady Office</vt:lpstr>
      <vt:lpstr>Vírusy a baktérie</vt:lpstr>
      <vt:lpstr>Organizmy</vt:lpstr>
      <vt:lpstr>Vírusy</vt:lpstr>
      <vt:lpstr>Stavba tela vírusov</vt:lpstr>
      <vt:lpstr>Slide 5</vt:lpstr>
      <vt:lpstr>Vírusové ochorenia</vt:lpstr>
      <vt:lpstr>Slide 7</vt:lpstr>
      <vt:lpstr>Slide 8</vt:lpstr>
      <vt:lpstr>Slide 9</vt:lpstr>
      <vt:lpstr>Poznámky do zošita: Vírusy a baktérie</vt:lpstr>
      <vt:lpstr>Baktérie</vt:lpstr>
      <vt:lpstr>Slide 12</vt:lpstr>
      <vt:lpstr>Stavba tela baktérií</vt:lpstr>
      <vt:lpstr>Ochorenia spôsobené baktériami</vt:lpstr>
      <vt:lpstr>Prevencia pred vírusovými a bakteriálnymi ochoreniami</vt:lpstr>
      <vt:lpstr>Pokračujeme v písaní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Vírusy a baktérie</dc:title>
  <dc:creator>Lenovo</dc:creator>
  <cp:lastModifiedBy>svobodova.ivana</cp:lastModifiedBy>
  <cp:revision>28</cp:revision>
  <dcterms:created xsi:type="dcterms:W3CDTF">2019-01-13T10:41:27Z</dcterms:created>
  <dcterms:modified xsi:type="dcterms:W3CDTF">2021-01-29T20:43:25Z</dcterms:modified>
</cp:coreProperties>
</file>