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79" r:id="rId2"/>
    <p:sldId id="292" r:id="rId3"/>
    <p:sldId id="278" r:id="rId4"/>
    <p:sldId id="259" r:id="rId5"/>
    <p:sldId id="277" r:id="rId6"/>
    <p:sldId id="258" r:id="rId7"/>
    <p:sldId id="282" r:id="rId8"/>
    <p:sldId id="283" r:id="rId9"/>
    <p:sldId id="284" r:id="rId10"/>
    <p:sldId id="263" r:id="rId11"/>
    <p:sldId id="285" r:id="rId12"/>
    <p:sldId id="265" r:id="rId13"/>
    <p:sldId id="269" r:id="rId14"/>
    <p:sldId id="288" r:id="rId15"/>
    <p:sldId id="268" r:id="rId16"/>
    <p:sldId id="289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99FF33"/>
    <a:srgbClr val="2E8230"/>
    <a:srgbClr val="007DD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 autoAdjust="0"/>
  </p:normalViewPr>
  <p:slideViewPr>
    <p:cSldViewPr snapToGrid="0">
      <p:cViewPr varScale="1">
        <p:scale>
          <a:sx n="83" d="100"/>
          <a:sy n="83" d="100"/>
        </p:scale>
        <p:origin x="643" y="67"/>
      </p:cViewPr>
      <p:guideLst/>
    </p:cSldViewPr>
  </p:slideViewPr>
  <p:outlineViewPr>
    <p:cViewPr>
      <p:scale>
        <a:sx n="33" d="100"/>
        <a:sy n="33" d="100"/>
      </p:scale>
      <p:origin x="0" y="-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38F33-CAD9-4996-948F-F7DE67CBF0B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2AF37F-37AB-4E18-8F18-CCB16C252446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kaszel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0E747A09-D43E-4A19-9A70-F26E19D8B4C2}" type="parTrans" cxnId="{00FD3AB2-8FC0-46EE-92CD-3F8406F18D4C}">
      <dgm:prSet/>
      <dgm:spPr/>
      <dgm:t>
        <a:bodyPr/>
        <a:lstStyle/>
        <a:p>
          <a:endParaRPr lang="en-US"/>
        </a:p>
      </dgm:t>
    </dgm:pt>
    <dgm:pt modelId="{A5BBC4CC-4D02-4013-833A-25CDC028A389}" type="sibTrans" cxnId="{00FD3AB2-8FC0-46EE-92CD-3F8406F18D4C}">
      <dgm:prSet/>
      <dgm:spPr/>
      <dgm:t>
        <a:bodyPr/>
        <a:lstStyle/>
        <a:p>
          <a:endParaRPr lang="en-US"/>
        </a:p>
      </dgm:t>
    </dgm:pt>
    <dgm:pt modelId="{AF57CCD1-429A-46E0-ACAF-5942C9001442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gorączka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04576325-B85F-4370-AF3F-195FCCCBDBCD}" type="parTrans" cxnId="{68BC265F-6ADC-4F45-B820-77544FB246A6}">
      <dgm:prSet/>
      <dgm:spPr/>
      <dgm:t>
        <a:bodyPr/>
        <a:lstStyle/>
        <a:p>
          <a:endParaRPr lang="en-US"/>
        </a:p>
      </dgm:t>
    </dgm:pt>
    <dgm:pt modelId="{51CA57CE-1773-4D57-B570-917B75317E2C}" type="sibTrans" cxnId="{68BC265F-6ADC-4F45-B820-77544FB246A6}">
      <dgm:prSet/>
      <dgm:spPr/>
      <dgm:t>
        <a:bodyPr/>
        <a:lstStyle/>
        <a:p>
          <a:endParaRPr lang="en-US"/>
        </a:p>
      </dgm:t>
    </dgm:pt>
    <dgm:pt modelId="{4BB44839-5436-4F4A-8AC4-175057EB2DB1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duszność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729ABB57-09AF-43DB-8C1E-FBE8201B91AC}" type="parTrans" cxnId="{D35751A8-2612-4912-8E02-91AC5F6EB6C8}">
      <dgm:prSet/>
      <dgm:spPr/>
      <dgm:t>
        <a:bodyPr/>
        <a:lstStyle/>
        <a:p>
          <a:endParaRPr lang="en-US"/>
        </a:p>
      </dgm:t>
    </dgm:pt>
    <dgm:pt modelId="{7686CA19-F1CE-4F7A-A103-4D99DD33640C}" type="sibTrans" cxnId="{D35751A8-2612-4912-8E02-91AC5F6EB6C8}">
      <dgm:prSet/>
      <dgm:spPr/>
      <dgm:t>
        <a:bodyPr/>
        <a:lstStyle/>
        <a:p>
          <a:endParaRPr lang="en-US"/>
        </a:p>
      </dgm:t>
    </dgm:pt>
    <dgm:pt modelId="{03E3B534-DC8D-4121-85CB-60EF21DED3AD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utrata węchu o nagłym początku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876F29F3-ED41-4E31-A985-79A9D9DDA76A}" type="parTrans" cxnId="{209020EF-9CD0-421F-A6F9-41AA03665B3C}">
      <dgm:prSet/>
      <dgm:spPr/>
      <dgm:t>
        <a:bodyPr/>
        <a:lstStyle/>
        <a:p>
          <a:endParaRPr lang="en-US"/>
        </a:p>
      </dgm:t>
    </dgm:pt>
    <dgm:pt modelId="{5BF913FA-CE25-4DEC-AE71-A4524EBE472C}" type="sibTrans" cxnId="{209020EF-9CD0-421F-A6F9-41AA03665B3C}">
      <dgm:prSet/>
      <dgm:spPr/>
      <dgm:t>
        <a:bodyPr/>
        <a:lstStyle/>
        <a:p>
          <a:endParaRPr lang="en-US"/>
        </a:p>
      </dgm:t>
    </dgm:pt>
    <dgm:pt modelId="{1DBB97EF-699E-49B2-BCA2-4FF70B1E2BC5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zmęczenie</a:t>
          </a:r>
          <a:r>
            <a:rPr lang="pl-PL" dirty="0"/>
            <a:t> </a:t>
          </a:r>
          <a:endParaRPr lang="en-US" dirty="0"/>
        </a:p>
      </dgm:t>
    </dgm:pt>
    <dgm:pt modelId="{113C2E67-A91C-4DB2-9C46-F8EB55B1A918}" type="parTrans" cxnId="{B57110D6-4EB4-4743-8758-C8CF671BEA10}">
      <dgm:prSet/>
      <dgm:spPr/>
      <dgm:t>
        <a:bodyPr/>
        <a:lstStyle/>
        <a:p>
          <a:endParaRPr lang="en-US"/>
        </a:p>
      </dgm:t>
    </dgm:pt>
    <dgm:pt modelId="{5C45D4EA-99E8-4F58-AB5C-931330017461}" type="sibTrans" cxnId="{B57110D6-4EB4-4743-8758-C8CF671BEA10}">
      <dgm:prSet/>
      <dgm:spPr/>
      <dgm:t>
        <a:bodyPr/>
        <a:lstStyle/>
        <a:p>
          <a:endParaRPr lang="en-US"/>
        </a:p>
      </dgm:t>
    </dgm:pt>
    <dgm:pt modelId="{98962E74-F876-4646-ADA9-515BE33D712C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ból mięśni lub ciała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FA03FD14-64FF-4946-865D-C2E670C6C101}" type="parTrans" cxnId="{2E054B3B-A0F6-47ED-BC00-8572582BE0B1}">
      <dgm:prSet/>
      <dgm:spPr/>
      <dgm:t>
        <a:bodyPr/>
        <a:lstStyle/>
        <a:p>
          <a:endParaRPr lang="en-US"/>
        </a:p>
      </dgm:t>
    </dgm:pt>
    <dgm:pt modelId="{0F560374-297B-41FE-9029-2E1D95FE5F2C}" type="sibTrans" cxnId="{2E054B3B-A0F6-47ED-BC00-8572582BE0B1}">
      <dgm:prSet/>
      <dgm:spPr/>
      <dgm:t>
        <a:bodyPr/>
        <a:lstStyle/>
        <a:p>
          <a:endParaRPr lang="en-US"/>
        </a:p>
      </dgm:t>
    </dgm:pt>
    <dgm:pt modelId="{EB37A046-594A-4295-97A2-1B92D3DA5732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ból głowy 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BA59C1A6-45FC-470B-B0F3-9214A9875F50}" type="parTrans" cxnId="{0653A595-CEB4-4CCF-B672-D8158D12477E}">
      <dgm:prSet/>
      <dgm:spPr/>
      <dgm:t>
        <a:bodyPr/>
        <a:lstStyle/>
        <a:p>
          <a:endParaRPr lang="en-US"/>
        </a:p>
      </dgm:t>
    </dgm:pt>
    <dgm:pt modelId="{2DB1E920-0FFC-46C7-B86A-B7C95FBA4FAE}" type="sibTrans" cxnId="{0653A595-CEB4-4CCF-B672-D8158D12477E}">
      <dgm:prSet/>
      <dgm:spPr/>
      <dgm:t>
        <a:bodyPr/>
        <a:lstStyle/>
        <a:p>
          <a:endParaRPr lang="en-US"/>
        </a:p>
      </dgm:t>
    </dgm:pt>
    <dgm:pt modelId="{58C6950F-E9F3-4234-B9BB-A0D79547B3BB}">
      <dgm:prSet/>
      <dgm:spPr/>
      <dgm:t>
        <a:bodyPr/>
        <a:lstStyle/>
        <a:p>
          <a:r>
            <a:rPr lang="pl-PL" b="1" dirty="0">
              <a:solidFill>
                <a:schemeClr val="accent3">
                  <a:lumMod val="50000"/>
                </a:schemeClr>
              </a:solidFill>
            </a:rPr>
            <a:t>katar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F5690204-8B6D-4784-B037-E266E34D6B32}" type="parTrans" cxnId="{A157DCA5-52C5-451A-AF36-B3BAD0FF0ACF}">
      <dgm:prSet/>
      <dgm:spPr/>
      <dgm:t>
        <a:bodyPr/>
        <a:lstStyle/>
        <a:p>
          <a:endParaRPr lang="en-US"/>
        </a:p>
      </dgm:t>
    </dgm:pt>
    <dgm:pt modelId="{0A10BB82-8825-410D-B6A6-184AC4CABCB7}" type="sibTrans" cxnId="{A157DCA5-52C5-451A-AF36-B3BAD0FF0ACF}">
      <dgm:prSet/>
      <dgm:spPr/>
      <dgm:t>
        <a:bodyPr/>
        <a:lstStyle/>
        <a:p>
          <a:endParaRPr lang="en-US"/>
        </a:p>
      </dgm:t>
    </dgm:pt>
    <dgm:pt modelId="{9F4C0240-6FD5-40D0-AA5F-A586637F7085}" type="pres">
      <dgm:prSet presAssocID="{07B38F33-CAD9-4996-948F-F7DE67CBF0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7C5D7B1-9579-422B-B262-68AD3BBEF3AE}" type="pres">
      <dgm:prSet presAssocID="{842AF37F-37AB-4E18-8F18-CCB16C252446}" presName="parentText" presStyleLbl="node1" presStyleIdx="0" presStyleCnt="8" custLinFactNeighborX="-8323" custLinFactNeighborY="1303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B97A06-63A5-4A5E-9DFE-02CF3E3049BC}" type="pres">
      <dgm:prSet presAssocID="{A5BBC4CC-4D02-4013-833A-25CDC028A389}" presName="spacer" presStyleCnt="0"/>
      <dgm:spPr/>
    </dgm:pt>
    <dgm:pt modelId="{9D20921C-7495-4F05-97EF-7E85E9A68304}" type="pres">
      <dgm:prSet presAssocID="{AF57CCD1-429A-46E0-ACAF-5942C900144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768BB0-2905-4415-A463-0A3A76DE002B}" type="pres">
      <dgm:prSet presAssocID="{51CA57CE-1773-4D57-B570-917B75317E2C}" presName="spacer" presStyleCnt="0"/>
      <dgm:spPr/>
    </dgm:pt>
    <dgm:pt modelId="{1835A337-D5F0-4999-A6E0-7D8C902BC714}" type="pres">
      <dgm:prSet presAssocID="{4BB44839-5436-4F4A-8AC4-175057EB2DB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7F4D8B-C019-45F0-B513-4D8270D8DCCF}" type="pres">
      <dgm:prSet presAssocID="{7686CA19-F1CE-4F7A-A103-4D99DD33640C}" presName="spacer" presStyleCnt="0"/>
      <dgm:spPr/>
    </dgm:pt>
    <dgm:pt modelId="{F3EC6F09-7B3C-45DF-9351-3C67A5AF3E6A}" type="pres">
      <dgm:prSet presAssocID="{03E3B534-DC8D-4121-85CB-60EF21DED3A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EB603-9901-42FA-AF85-9C216EF73625}" type="pres">
      <dgm:prSet presAssocID="{5BF913FA-CE25-4DEC-AE71-A4524EBE472C}" presName="spacer" presStyleCnt="0"/>
      <dgm:spPr/>
    </dgm:pt>
    <dgm:pt modelId="{A58A0B61-AD5D-4FAF-9514-58D510B7FE65}" type="pres">
      <dgm:prSet presAssocID="{1DBB97EF-699E-49B2-BCA2-4FF70B1E2BC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422F45-E977-484F-97E6-E9A11CFB17E1}" type="pres">
      <dgm:prSet presAssocID="{5C45D4EA-99E8-4F58-AB5C-931330017461}" presName="spacer" presStyleCnt="0"/>
      <dgm:spPr/>
    </dgm:pt>
    <dgm:pt modelId="{0748E3E5-E167-4CF0-A9DF-3028976F9FBD}" type="pres">
      <dgm:prSet presAssocID="{98962E74-F876-4646-ADA9-515BE33D712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9F263A-05FB-450C-8DA0-27A4A4F0112A}" type="pres">
      <dgm:prSet presAssocID="{0F560374-297B-41FE-9029-2E1D95FE5F2C}" presName="spacer" presStyleCnt="0"/>
      <dgm:spPr/>
    </dgm:pt>
    <dgm:pt modelId="{7CCF9527-A2D7-474B-87E3-57663EFFE5BD}" type="pres">
      <dgm:prSet presAssocID="{EB37A046-594A-4295-97A2-1B92D3DA573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6BF9F7-AEAB-4A34-8FE6-C8EE3104154F}" type="pres">
      <dgm:prSet presAssocID="{2DB1E920-0FFC-46C7-B86A-B7C95FBA4FAE}" presName="spacer" presStyleCnt="0"/>
      <dgm:spPr/>
    </dgm:pt>
    <dgm:pt modelId="{F6738660-AE63-45EE-B979-1439E8477D32}" type="pres">
      <dgm:prSet presAssocID="{58C6950F-E9F3-4234-B9BB-A0D79547B3B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6D63B4-FDBB-4951-88E5-6C34F766C8F2}" type="presOf" srcId="{AF57CCD1-429A-46E0-ACAF-5942C9001442}" destId="{9D20921C-7495-4F05-97EF-7E85E9A68304}" srcOrd="0" destOrd="0" presId="urn:microsoft.com/office/officeart/2005/8/layout/vList2"/>
    <dgm:cxn modelId="{88C16A63-D440-45AF-842F-F0F2CAB4DF40}" type="presOf" srcId="{EB37A046-594A-4295-97A2-1B92D3DA5732}" destId="{7CCF9527-A2D7-474B-87E3-57663EFFE5BD}" srcOrd="0" destOrd="0" presId="urn:microsoft.com/office/officeart/2005/8/layout/vList2"/>
    <dgm:cxn modelId="{3FB3B00C-ABE2-40DD-B787-DF6D8FABED58}" type="presOf" srcId="{842AF37F-37AB-4E18-8F18-CCB16C252446}" destId="{C7C5D7B1-9579-422B-B262-68AD3BBEF3AE}" srcOrd="0" destOrd="0" presId="urn:microsoft.com/office/officeart/2005/8/layout/vList2"/>
    <dgm:cxn modelId="{B57110D6-4EB4-4743-8758-C8CF671BEA10}" srcId="{07B38F33-CAD9-4996-948F-F7DE67CBF0BA}" destId="{1DBB97EF-699E-49B2-BCA2-4FF70B1E2BC5}" srcOrd="4" destOrd="0" parTransId="{113C2E67-A91C-4DB2-9C46-F8EB55B1A918}" sibTransId="{5C45D4EA-99E8-4F58-AB5C-931330017461}"/>
    <dgm:cxn modelId="{10ECCE79-6A7C-41B4-8411-6447040ECE55}" type="presOf" srcId="{03E3B534-DC8D-4121-85CB-60EF21DED3AD}" destId="{F3EC6F09-7B3C-45DF-9351-3C67A5AF3E6A}" srcOrd="0" destOrd="0" presId="urn:microsoft.com/office/officeart/2005/8/layout/vList2"/>
    <dgm:cxn modelId="{B3485276-A0A6-4043-957A-919FC891A33E}" type="presOf" srcId="{58C6950F-E9F3-4234-B9BB-A0D79547B3BB}" destId="{F6738660-AE63-45EE-B979-1439E8477D32}" srcOrd="0" destOrd="0" presId="urn:microsoft.com/office/officeart/2005/8/layout/vList2"/>
    <dgm:cxn modelId="{0653A595-CEB4-4CCF-B672-D8158D12477E}" srcId="{07B38F33-CAD9-4996-948F-F7DE67CBF0BA}" destId="{EB37A046-594A-4295-97A2-1B92D3DA5732}" srcOrd="6" destOrd="0" parTransId="{BA59C1A6-45FC-470B-B0F3-9214A9875F50}" sibTransId="{2DB1E920-0FFC-46C7-B86A-B7C95FBA4FAE}"/>
    <dgm:cxn modelId="{8B05EB4E-A389-4D2D-90E8-C0EA1D5A94EC}" type="presOf" srcId="{1DBB97EF-699E-49B2-BCA2-4FF70B1E2BC5}" destId="{A58A0B61-AD5D-4FAF-9514-58D510B7FE65}" srcOrd="0" destOrd="0" presId="urn:microsoft.com/office/officeart/2005/8/layout/vList2"/>
    <dgm:cxn modelId="{209020EF-9CD0-421F-A6F9-41AA03665B3C}" srcId="{07B38F33-CAD9-4996-948F-F7DE67CBF0BA}" destId="{03E3B534-DC8D-4121-85CB-60EF21DED3AD}" srcOrd="3" destOrd="0" parTransId="{876F29F3-ED41-4E31-A985-79A9D9DDA76A}" sibTransId="{5BF913FA-CE25-4DEC-AE71-A4524EBE472C}"/>
    <dgm:cxn modelId="{CD6724CE-96A3-45B4-AAFA-E9D87C037C98}" type="presOf" srcId="{07B38F33-CAD9-4996-948F-F7DE67CBF0BA}" destId="{9F4C0240-6FD5-40D0-AA5F-A586637F7085}" srcOrd="0" destOrd="0" presId="urn:microsoft.com/office/officeart/2005/8/layout/vList2"/>
    <dgm:cxn modelId="{68BC265F-6ADC-4F45-B820-77544FB246A6}" srcId="{07B38F33-CAD9-4996-948F-F7DE67CBF0BA}" destId="{AF57CCD1-429A-46E0-ACAF-5942C9001442}" srcOrd="1" destOrd="0" parTransId="{04576325-B85F-4370-AF3F-195FCCCBDBCD}" sibTransId="{51CA57CE-1773-4D57-B570-917B75317E2C}"/>
    <dgm:cxn modelId="{B71F14A0-DD62-4C02-8008-190D69A54172}" type="presOf" srcId="{98962E74-F876-4646-ADA9-515BE33D712C}" destId="{0748E3E5-E167-4CF0-A9DF-3028976F9FBD}" srcOrd="0" destOrd="0" presId="urn:microsoft.com/office/officeart/2005/8/layout/vList2"/>
    <dgm:cxn modelId="{A157DCA5-52C5-451A-AF36-B3BAD0FF0ACF}" srcId="{07B38F33-CAD9-4996-948F-F7DE67CBF0BA}" destId="{58C6950F-E9F3-4234-B9BB-A0D79547B3BB}" srcOrd="7" destOrd="0" parTransId="{F5690204-8B6D-4784-B037-E266E34D6B32}" sibTransId="{0A10BB82-8825-410D-B6A6-184AC4CABCB7}"/>
    <dgm:cxn modelId="{2E054B3B-A0F6-47ED-BC00-8572582BE0B1}" srcId="{07B38F33-CAD9-4996-948F-F7DE67CBF0BA}" destId="{98962E74-F876-4646-ADA9-515BE33D712C}" srcOrd="5" destOrd="0" parTransId="{FA03FD14-64FF-4946-865D-C2E670C6C101}" sibTransId="{0F560374-297B-41FE-9029-2E1D95FE5F2C}"/>
    <dgm:cxn modelId="{DA4C8CA4-1BF7-441C-926C-44C271FF53C2}" type="presOf" srcId="{4BB44839-5436-4F4A-8AC4-175057EB2DB1}" destId="{1835A337-D5F0-4999-A6E0-7D8C902BC714}" srcOrd="0" destOrd="0" presId="urn:microsoft.com/office/officeart/2005/8/layout/vList2"/>
    <dgm:cxn modelId="{00FD3AB2-8FC0-46EE-92CD-3F8406F18D4C}" srcId="{07B38F33-CAD9-4996-948F-F7DE67CBF0BA}" destId="{842AF37F-37AB-4E18-8F18-CCB16C252446}" srcOrd="0" destOrd="0" parTransId="{0E747A09-D43E-4A19-9A70-F26E19D8B4C2}" sibTransId="{A5BBC4CC-4D02-4013-833A-25CDC028A389}"/>
    <dgm:cxn modelId="{D35751A8-2612-4912-8E02-91AC5F6EB6C8}" srcId="{07B38F33-CAD9-4996-948F-F7DE67CBF0BA}" destId="{4BB44839-5436-4F4A-8AC4-175057EB2DB1}" srcOrd="2" destOrd="0" parTransId="{729ABB57-09AF-43DB-8C1E-FBE8201B91AC}" sibTransId="{7686CA19-F1CE-4F7A-A103-4D99DD33640C}"/>
    <dgm:cxn modelId="{444FCE83-9E2D-45AC-8D4B-EFEA0711F657}" type="presParOf" srcId="{9F4C0240-6FD5-40D0-AA5F-A586637F7085}" destId="{C7C5D7B1-9579-422B-B262-68AD3BBEF3AE}" srcOrd="0" destOrd="0" presId="urn:microsoft.com/office/officeart/2005/8/layout/vList2"/>
    <dgm:cxn modelId="{4E894D9A-3354-4B76-8661-9D1308E1FDE2}" type="presParOf" srcId="{9F4C0240-6FD5-40D0-AA5F-A586637F7085}" destId="{FDB97A06-63A5-4A5E-9DFE-02CF3E3049BC}" srcOrd="1" destOrd="0" presId="urn:microsoft.com/office/officeart/2005/8/layout/vList2"/>
    <dgm:cxn modelId="{EBECC34D-843F-48F0-8E45-1C07D988DFD3}" type="presParOf" srcId="{9F4C0240-6FD5-40D0-AA5F-A586637F7085}" destId="{9D20921C-7495-4F05-97EF-7E85E9A68304}" srcOrd="2" destOrd="0" presId="urn:microsoft.com/office/officeart/2005/8/layout/vList2"/>
    <dgm:cxn modelId="{7097DDC6-4118-4160-B6FC-61566987B4E4}" type="presParOf" srcId="{9F4C0240-6FD5-40D0-AA5F-A586637F7085}" destId="{4B768BB0-2905-4415-A463-0A3A76DE002B}" srcOrd="3" destOrd="0" presId="urn:microsoft.com/office/officeart/2005/8/layout/vList2"/>
    <dgm:cxn modelId="{E20DB6DB-2240-45B1-A6D2-E20CBF9C5E8A}" type="presParOf" srcId="{9F4C0240-6FD5-40D0-AA5F-A586637F7085}" destId="{1835A337-D5F0-4999-A6E0-7D8C902BC714}" srcOrd="4" destOrd="0" presId="urn:microsoft.com/office/officeart/2005/8/layout/vList2"/>
    <dgm:cxn modelId="{8CAC5EA1-F2C5-4B86-816E-A53E487F60D2}" type="presParOf" srcId="{9F4C0240-6FD5-40D0-AA5F-A586637F7085}" destId="{527F4D8B-C019-45F0-B513-4D8270D8DCCF}" srcOrd="5" destOrd="0" presId="urn:microsoft.com/office/officeart/2005/8/layout/vList2"/>
    <dgm:cxn modelId="{3A17E23A-3B3D-43EE-8EE4-E5B5F5AB2AC0}" type="presParOf" srcId="{9F4C0240-6FD5-40D0-AA5F-A586637F7085}" destId="{F3EC6F09-7B3C-45DF-9351-3C67A5AF3E6A}" srcOrd="6" destOrd="0" presId="urn:microsoft.com/office/officeart/2005/8/layout/vList2"/>
    <dgm:cxn modelId="{DD6351A3-546B-4350-B924-4C4F984879AA}" type="presParOf" srcId="{9F4C0240-6FD5-40D0-AA5F-A586637F7085}" destId="{7F3EB603-9901-42FA-AF85-9C216EF73625}" srcOrd="7" destOrd="0" presId="urn:microsoft.com/office/officeart/2005/8/layout/vList2"/>
    <dgm:cxn modelId="{0F5BF221-1D03-4F12-A9AB-D1F79A0C851F}" type="presParOf" srcId="{9F4C0240-6FD5-40D0-AA5F-A586637F7085}" destId="{A58A0B61-AD5D-4FAF-9514-58D510B7FE65}" srcOrd="8" destOrd="0" presId="urn:microsoft.com/office/officeart/2005/8/layout/vList2"/>
    <dgm:cxn modelId="{5DB53027-5DF4-4C8D-A0DF-D4905E00CC8A}" type="presParOf" srcId="{9F4C0240-6FD5-40D0-AA5F-A586637F7085}" destId="{E6422F45-E977-484F-97E6-E9A11CFB17E1}" srcOrd="9" destOrd="0" presId="urn:microsoft.com/office/officeart/2005/8/layout/vList2"/>
    <dgm:cxn modelId="{B9033C4C-27FB-4151-BFD3-729343F66F2C}" type="presParOf" srcId="{9F4C0240-6FD5-40D0-AA5F-A586637F7085}" destId="{0748E3E5-E167-4CF0-A9DF-3028976F9FBD}" srcOrd="10" destOrd="0" presId="urn:microsoft.com/office/officeart/2005/8/layout/vList2"/>
    <dgm:cxn modelId="{1CB7CDF3-A5B2-4E83-BE0B-E86C7CFE4D30}" type="presParOf" srcId="{9F4C0240-6FD5-40D0-AA5F-A586637F7085}" destId="{479F263A-05FB-450C-8DA0-27A4A4F0112A}" srcOrd="11" destOrd="0" presId="urn:microsoft.com/office/officeart/2005/8/layout/vList2"/>
    <dgm:cxn modelId="{E58E8AD5-5FA0-48B9-A9BA-F5877E788129}" type="presParOf" srcId="{9F4C0240-6FD5-40D0-AA5F-A586637F7085}" destId="{7CCF9527-A2D7-474B-87E3-57663EFFE5BD}" srcOrd="12" destOrd="0" presId="urn:microsoft.com/office/officeart/2005/8/layout/vList2"/>
    <dgm:cxn modelId="{26EFBBBD-87F6-4BA7-8F4F-F617B1A9E644}" type="presParOf" srcId="{9F4C0240-6FD5-40D0-AA5F-A586637F7085}" destId="{DB6BF9F7-AEAB-4A34-8FE6-C8EE3104154F}" srcOrd="13" destOrd="0" presId="urn:microsoft.com/office/officeart/2005/8/layout/vList2"/>
    <dgm:cxn modelId="{49BF2243-55D1-4E8A-97FB-36CD16B0D2C4}" type="presParOf" srcId="{9F4C0240-6FD5-40D0-AA5F-A586637F7085}" destId="{F6738660-AE63-45EE-B979-1439E8477D3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B38F33-CAD9-4996-948F-F7DE67CBF0B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2AF37F-37AB-4E18-8F18-CCB16C252446}">
      <dgm:prSet custT="1"/>
      <dgm:spPr/>
      <dgm:t>
        <a:bodyPr/>
        <a:lstStyle/>
        <a:p>
          <a:r>
            <a:rPr lang="pl-PL" sz="3200" b="1" dirty="0">
              <a:solidFill>
                <a:schemeClr val="accent3">
                  <a:lumMod val="50000"/>
                </a:schemeClr>
              </a:solidFill>
              <a:latin typeface="+mj-lt"/>
            </a:rPr>
            <a:t>Infekcję często rozpoczyna:</a:t>
          </a:r>
          <a:endParaRPr lang="en-US" sz="3200" b="1" dirty="0">
            <a:solidFill>
              <a:schemeClr val="accent3">
                <a:lumMod val="50000"/>
              </a:schemeClr>
            </a:solidFill>
            <a:latin typeface="+mj-lt"/>
          </a:endParaRPr>
        </a:p>
      </dgm:t>
    </dgm:pt>
    <dgm:pt modelId="{0E747A09-D43E-4A19-9A70-F26E19D8B4C2}" type="parTrans" cxnId="{00FD3AB2-8FC0-46EE-92CD-3F8406F18D4C}">
      <dgm:prSet/>
      <dgm:spPr/>
      <dgm:t>
        <a:bodyPr/>
        <a:lstStyle/>
        <a:p>
          <a:endParaRPr lang="en-US"/>
        </a:p>
      </dgm:t>
    </dgm:pt>
    <dgm:pt modelId="{A5BBC4CC-4D02-4013-833A-25CDC028A389}" type="sibTrans" cxnId="{00FD3AB2-8FC0-46EE-92CD-3F8406F18D4C}">
      <dgm:prSet/>
      <dgm:spPr/>
      <dgm:t>
        <a:bodyPr/>
        <a:lstStyle/>
        <a:p>
          <a:endParaRPr lang="en-US"/>
        </a:p>
      </dgm:t>
    </dgm:pt>
    <dgm:pt modelId="{AF57CCD1-429A-46E0-ACAF-5942C9001442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>
            <a:solidFill>
              <a:schemeClr val="accent3">
                <a:lumMod val="50000"/>
              </a:schemeClr>
            </a:solidFill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ból</a:t>
          </a:r>
          <a:r>
            <a:rPr lang="pl-PL" sz="1300" b="1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pl-PL" sz="2000" b="1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głowy</a:t>
          </a:r>
          <a:endParaRPr lang="en-US" sz="2000" b="1" dirty="0">
            <a:solidFill>
              <a:schemeClr val="accent3">
                <a:lumMod val="50000"/>
              </a:schemeClr>
            </a:solidFill>
            <a:latin typeface="+mj-lt"/>
          </a:endParaRP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dirty="0">
            <a:solidFill>
              <a:schemeClr val="accent3">
                <a:lumMod val="50000"/>
              </a:schemeClr>
            </a:solidFill>
            <a:latin typeface="+mj-lt"/>
          </a:endParaRPr>
        </a:p>
      </dgm:t>
    </dgm:pt>
    <dgm:pt modelId="{04576325-B85F-4370-AF3F-195FCCCBDBCD}" type="parTrans" cxnId="{68BC265F-6ADC-4F45-B820-77544FB246A6}">
      <dgm:prSet/>
      <dgm:spPr/>
      <dgm:t>
        <a:bodyPr/>
        <a:lstStyle/>
        <a:p>
          <a:endParaRPr lang="en-US"/>
        </a:p>
      </dgm:t>
    </dgm:pt>
    <dgm:pt modelId="{51CA57CE-1773-4D57-B570-917B75317E2C}" type="sibTrans" cxnId="{68BC265F-6ADC-4F45-B820-77544FB246A6}">
      <dgm:prSet/>
      <dgm:spPr/>
      <dgm:t>
        <a:bodyPr/>
        <a:lstStyle/>
        <a:p>
          <a:endParaRPr lang="en-US"/>
        </a:p>
      </dgm:t>
    </dgm:pt>
    <dgm:pt modelId="{4BB44839-5436-4F4A-8AC4-175057EB2DB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>
            <a:solidFill>
              <a:schemeClr val="accent3">
                <a:lumMod val="50000"/>
              </a:schemeClr>
            </a:solidFill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ból gardła lub zapalenie migdałków</a:t>
          </a:r>
          <a:endParaRPr lang="en-US" sz="2000" b="1" dirty="0">
            <a:solidFill>
              <a:schemeClr val="accent3">
                <a:lumMod val="50000"/>
              </a:schemeClr>
            </a:solidFill>
            <a:latin typeface="+mj-lt"/>
          </a:endParaRP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dirty="0">
            <a:solidFill>
              <a:schemeClr val="accent3">
                <a:lumMod val="50000"/>
              </a:schemeClr>
            </a:solidFill>
          </a:endParaRPr>
        </a:p>
      </dgm:t>
    </dgm:pt>
    <dgm:pt modelId="{729ABB57-09AF-43DB-8C1E-FBE8201B91AC}" type="parTrans" cxnId="{D35751A8-2612-4912-8E02-91AC5F6EB6C8}">
      <dgm:prSet/>
      <dgm:spPr/>
      <dgm:t>
        <a:bodyPr/>
        <a:lstStyle/>
        <a:p>
          <a:endParaRPr lang="en-US"/>
        </a:p>
      </dgm:t>
    </dgm:pt>
    <dgm:pt modelId="{7686CA19-F1CE-4F7A-A103-4D99DD33640C}" type="sibTrans" cxnId="{D35751A8-2612-4912-8E02-91AC5F6EB6C8}">
      <dgm:prSet/>
      <dgm:spPr/>
      <dgm:t>
        <a:bodyPr/>
        <a:lstStyle/>
        <a:p>
          <a:endParaRPr lang="en-US"/>
        </a:p>
      </dgm:t>
    </dgm:pt>
    <dgm:pt modelId="{03E3B534-DC8D-4121-85CB-60EF21DED3A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>
            <a:solidFill>
              <a:schemeClr val="accent3">
                <a:lumMod val="50000"/>
              </a:schemeClr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>
              <a:solidFill>
                <a:schemeClr val="accent3">
                  <a:lumMod val="50000"/>
                </a:schemeClr>
              </a:solidFill>
            </a:rPr>
            <a:t>Katar, kaszel</a:t>
          </a:r>
          <a:endParaRPr lang="en-US" sz="2000" b="1" dirty="0">
            <a:solidFill>
              <a:schemeClr val="accent3">
                <a:lumMod val="50000"/>
              </a:schemeClr>
            </a:solidFill>
          </a:endParaRPr>
        </a:p>
        <a:p>
          <a:endParaRPr lang="en-US" sz="2000" b="1" dirty="0">
            <a:solidFill>
              <a:schemeClr val="accent3">
                <a:lumMod val="50000"/>
              </a:schemeClr>
            </a:solidFill>
          </a:endParaRPr>
        </a:p>
      </dgm:t>
    </dgm:pt>
    <dgm:pt modelId="{876F29F3-ED41-4E31-A985-79A9D9DDA76A}" type="parTrans" cxnId="{209020EF-9CD0-421F-A6F9-41AA03665B3C}">
      <dgm:prSet/>
      <dgm:spPr/>
      <dgm:t>
        <a:bodyPr/>
        <a:lstStyle/>
        <a:p>
          <a:endParaRPr lang="en-US"/>
        </a:p>
      </dgm:t>
    </dgm:pt>
    <dgm:pt modelId="{5BF913FA-CE25-4DEC-AE71-A4524EBE472C}" type="sibTrans" cxnId="{209020EF-9CD0-421F-A6F9-41AA03665B3C}">
      <dgm:prSet/>
      <dgm:spPr/>
      <dgm:t>
        <a:bodyPr/>
        <a:lstStyle/>
        <a:p>
          <a:endParaRPr lang="en-US"/>
        </a:p>
      </dgm:t>
    </dgm:pt>
    <dgm:pt modelId="{1DBB97EF-699E-49B2-BCA2-4FF70B1E2BC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>
              <a:solidFill>
                <a:schemeClr val="accent3">
                  <a:lumMod val="50000"/>
                </a:schemeClr>
              </a:solidFill>
            </a:rPr>
            <a:t>gorączka</a:t>
          </a:r>
          <a:endParaRPr lang="en-US" sz="2000" b="1" dirty="0">
            <a:solidFill>
              <a:schemeClr val="accent3">
                <a:lumMod val="50000"/>
              </a:schemeClr>
            </a:solidFill>
          </a:endParaRPr>
        </a:p>
      </dgm:t>
    </dgm:pt>
    <dgm:pt modelId="{113C2E67-A91C-4DB2-9C46-F8EB55B1A918}" type="parTrans" cxnId="{B57110D6-4EB4-4743-8758-C8CF671BEA10}">
      <dgm:prSet/>
      <dgm:spPr/>
      <dgm:t>
        <a:bodyPr/>
        <a:lstStyle/>
        <a:p>
          <a:endParaRPr lang="en-US"/>
        </a:p>
      </dgm:t>
    </dgm:pt>
    <dgm:pt modelId="{5C45D4EA-99E8-4F58-AB5C-931330017461}" type="sibTrans" cxnId="{B57110D6-4EB4-4743-8758-C8CF671BEA10}">
      <dgm:prSet/>
      <dgm:spPr/>
      <dgm:t>
        <a:bodyPr/>
        <a:lstStyle/>
        <a:p>
          <a:endParaRPr lang="en-US"/>
        </a:p>
      </dgm:t>
    </dgm:pt>
    <dgm:pt modelId="{98962E74-F876-4646-ADA9-515BE33D712C}">
      <dgm:prSet custT="1"/>
      <dgm:spPr/>
      <dgm:t>
        <a:bodyPr/>
        <a:lstStyle/>
        <a:p>
          <a:r>
            <a:rPr lang="pl-PL" sz="1900" b="1">
              <a:solidFill>
                <a:schemeClr val="accent3">
                  <a:lumMod val="50000"/>
                </a:schemeClr>
              </a:solidFill>
            </a:rPr>
            <a:t>problemy układu trawiennego, w tym bóle brzucha, nudności, wymioty, biegunka</a:t>
          </a:r>
          <a:endParaRPr lang="en-US" sz="1900" b="1" dirty="0">
            <a:solidFill>
              <a:schemeClr val="accent3">
                <a:lumMod val="50000"/>
              </a:schemeClr>
            </a:solidFill>
          </a:endParaRPr>
        </a:p>
      </dgm:t>
    </dgm:pt>
    <dgm:pt modelId="{FA03FD14-64FF-4946-865D-C2E670C6C101}" type="parTrans" cxnId="{2E054B3B-A0F6-47ED-BC00-8572582BE0B1}">
      <dgm:prSet/>
      <dgm:spPr/>
      <dgm:t>
        <a:bodyPr/>
        <a:lstStyle/>
        <a:p>
          <a:endParaRPr lang="en-US"/>
        </a:p>
      </dgm:t>
    </dgm:pt>
    <dgm:pt modelId="{0F560374-297B-41FE-9029-2E1D95FE5F2C}" type="sibTrans" cxnId="{2E054B3B-A0F6-47ED-BC00-8572582BE0B1}">
      <dgm:prSet/>
      <dgm:spPr/>
      <dgm:t>
        <a:bodyPr/>
        <a:lstStyle/>
        <a:p>
          <a:endParaRPr lang="en-US"/>
        </a:p>
      </dgm:t>
    </dgm:pt>
    <dgm:pt modelId="{EB37A046-594A-4295-97A2-1B92D3DA5732}">
      <dgm:prSet custT="1"/>
      <dgm:spPr/>
      <dgm:t>
        <a:bodyPr/>
        <a:lstStyle/>
        <a:p>
          <a:r>
            <a:rPr lang="pl-PL" sz="1900" b="1">
              <a:solidFill>
                <a:schemeClr val="accent3">
                  <a:lumMod val="50000"/>
                </a:schemeClr>
              </a:solidFill>
            </a:rPr>
            <a:t>zaburzenia słuchu (niedosłuch, utrata słuchu, </a:t>
          </a:r>
          <a:br>
            <a:rPr lang="pl-PL" sz="1900" b="1">
              <a:solidFill>
                <a:schemeClr val="accent3">
                  <a:lumMod val="50000"/>
                </a:schemeClr>
              </a:solidFill>
            </a:rPr>
          </a:br>
          <a:r>
            <a:rPr lang="pl-PL" sz="1900" b="1">
              <a:solidFill>
                <a:schemeClr val="accent3">
                  <a:lumMod val="50000"/>
                </a:schemeClr>
              </a:solidFill>
            </a:rPr>
            <a:t>szumy uszne)</a:t>
          </a:r>
          <a:endParaRPr lang="en-US" sz="1900" b="1" dirty="0">
            <a:solidFill>
              <a:schemeClr val="accent3">
                <a:lumMod val="50000"/>
              </a:schemeClr>
            </a:solidFill>
          </a:endParaRPr>
        </a:p>
      </dgm:t>
    </dgm:pt>
    <dgm:pt modelId="{BA59C1A6-45FC-470B-B0F3-9214A9875F50}" type="parTrans" cxnId="{0653A595-CEB4-4CCF-B672-D8158D12477E}">
      <dgm:prSet/>
      <dgm:spPr/>
      <dgm:t>
        <a:bodyPr/>
        <a:lstStyle/>
        <a:p>
          <a:endParaRPr lang="en-US"/>
        </a:p>
      </dgm:t>
    </dgm:pt>
    <dgm:pt modelId="{2DB1E920-0FFC-46C7-B86A-B7C95FBA4FAE}" type="sibTrans" cxnId="{0653A595-CEB4-4CCF-B672-D8158D12477E}">
      <dgm:prSet/>
      <dgm:spPr/>
      <dgm:t>
        <a:bodyPr/>
        <a:lstStyle/>
        <a:p>
          <a:endParaRPr lang="en-US"/>
        </a:p>
      </dgm:t>
    </dgm:pt>
    <dgm:pt modelId="{58C6950F-E9F3-4234-B9BB-A0D79547B3BB}">
      <dgm:prSet custT="1"/>
      <dgm:spPr/>
      <dgm:t>
        <a:bodyPr/>
        <a:lstStyle/>
        <a:p>
          <a:r>
            <a:rPr lang="pl-PL" sz="2000" b="1">
              <a:solidFill>
                <a:schemeClr val="accent3">
                  <a:lumMod val="50000"/>
                </a:schemeClr>
              </a:solidFill>
            </a:rPr>
            <a:t>utrata apetytu (u dzieci)</a:t>
          </a:r>
          <a:endParaRPr lang="en-US" sz="2000" b="1" dirty="0">
            <a:solidFill>
              <a:schemeClr val="accent3">
                <a:lumMod val="50000"/>
              </a:schemeClr>
            </a:solidFill>
          </a:endParaRPr>
        </a:p>
      </dgm:t>
    </dgm:pt>
    <dgm:pt modelId="{F5690204-8B6D-4784-B037-E266E34D6B32}" type="parTrans" cxnId="{A157DCA5-52C5-451A-AF36-B3BAD0FF0ACF}">
      <dgm:prSet/>
      <dgm:spPr/>
      <dgm:t>
        <a:bodyPr/>
        <a:lstStyle/>
        <a:p>
          <a:endParaRPr lang="en-US"/>
        </a:p>
      </dgm:t>
    </dgm:pt>
    <dgm:pt modelId="{0A10BB82-8825-410D-B6A6-184AC4CABCB7}" type="sibTrans" cxnId="{A157DCA5-52C5-451A-AF36-B3BAD0FF0ACF}">
      <dgm:prSet/>
      <dgm:spPr/>
      <dgm:t>
        <a:bodyPr/>
        <a:lstStyle/>
        <a:p>
          <a:endParaRPr lang="en-US"/>
        </a:p>
      </dgm:t>
    </dgm:pt>
    <dgm:pt modelId="{9F4C0240-6FD5-40D0-AA5F-A586637F7085}" type="pres">
      <dgm:prSet presAssocID="{07B38F33-CAD9-4996-948F-F7DE67CBF0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7C5D7B1-9579-422B-B262-68AD3BBEF3AE}" type="pres">
      <dgm:prSet presAssocID="{842AF37F-37AB-4E18-8F18-CCB16C252446}" presName="parentText" presStyleLbl="node1" presStyleIdx="0" presStyleCnt="8" custLinFactNeighborX="59" custLinFactNeighborY="-913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B97A06-63A5-4A5E-9DFE-02CF3E3049BC}" type="pres">
      <dgm:prSet presAssocID="{A5BBC4CC-4D02-4013-833A-25CDC028A389}" presName="spacer" presStyleCnt="0"/>
      <dgm:spPr/>
    </dgm:pt>
    <dgm:pt modelId="{9D20921C-7495-4F05-97EF-7E85E9A68304}" type="pres">
      <dgm:prSet presAssocID="{AF57CCD1-429A-46E0-ACAF-5942C9001442}" presName="parentText" presStyleLbl="node1" presStyleIdx="1" presStyleCnt="8" custLinFactNeighborX="824" custLinFactNeighborY="4174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768BB0-2905-4415-A463-0A3A76DE002B}" type="pres">
      <dgm:prSet presAssocID="{51CA57CE-1773-4D57-B570-917B75317E2C}" presName="spacer" presStyleCnt="0"/>
      <dgm:spPr/>
    </dgm:pt>
    <dgm:pt modelId="{1835A337-D5F0-4999-A6E0-7D8C902BC714}" type="pres">
      <dgm:prSet presAssocID="{4BB44839-5436-4F4A-8AC4-175057EB2DB1}" presName="parentText" presStyleLbl="node1" presStyleIdx="2" presStyleCnt="8" custLinFactY="-733" custLinFactNeighborX="4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7F4D8B-C019-45F0-B513-4D8270D8DCCF}" type="pres">
      <dgm:prSet presAssocID="{7686CA19-F1CE-4F7A-A103-4D99DD33640C}" presName="spacer" presStyleCnt="0"/>
      <dgm:spPr/>
    </dgm:pt>
    <dgm:pt modelId="{F3EC6F09-7B3C-45DF-9351-3C67A5AF3E6A}" type="pres">
      <dgm:prSet presAssocID="{03E3B534-DC8D-4121-85CB-60EF21DED3A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EB603-9901-42FA-AF85-9C216EF73625}" type="pres">
      <dgm:prSet presAssocID="{5BF913FA-CE25-4DEC-AE71-A4524EBE472C}" presName="spacer" presStyleCnt="0"/>
      <dgm:spPr/>
    </dgm:pt>
    <dgm:pt modelId="{A58A0B61-AD5D-4FAF-9514-58D510B7FE65}" type="pres">
      <dgm:prSet presAssocID="{1DBB97EF-699E-49B2-BCA2-4FF70B1E2BC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422F45-E977-484F-97E6-E9A11CFB17E1}" type="pres">
      <dgm:prSet presAssocID="{5C45D4EA-99E8-4F58-AB5C-931330017461}" presName="spacer" presStyleCnt="0"/>
      <dgm:spPr/>
    </dgm:pt>
    <dgm:pt modelId="{0748E3E5-E167-4CF0-A9DF-3028976F9FBD}" type="pres">
      <dgm:prSet presAssocID="{98962E74-F876-4646-ADA9-515BE33D712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9F263A-05FB-450C-8DA0-27A4A4F0112A}" type="pres">
      <dgm:prSet presAssocID="{0F560374-297B-41FE-9029-2E1D95FE5F2C}" presName="spacer" presStyleCnt="0"/>
      <dgm:spPr/>
    </dgm:pt>
    <dgm:pt modelId="{7CCF9527-A2D7-474B-87E3-57663EFFE5BD}" type="pres">
      <dgm:prSet presAssocID="{EB37A046-594A-4295-97A2-1B92D3DA573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6BF9F7-AEAB-4A34-8FE6-C8EE3104154F}" type="pres">
      <dgm:prSet presAssocID="{2DB1E920-0FFC-46C7-B86A-B7C95FBA4FAE}" presName="spacer" presStyleCnt="0"/>
      <dgm:spPr/>
    </dgm:pt>
    <dgm:pt modelId="{F6738660-AE63-45EE-B979-1439E8477D32}" type="pres">
      <dgm:prSet presAssocID="{58C6950F-E9F3-4234-B9BB-A0D79547B3B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3E6DD2-1D83-4B8C-B93B-DA88276BF792}" type="presOf" srcId="{1DBB97EF-699E-49B2-BCA2-4FF70B1E2BC5}" destId="{A58A0B61-AD5D-4FAF-9514-58D510B7FE65}" srcOrd="0" destOrd="0" presId="urn:microsoft.com/office/officeart/2005/8/layout/vList2"/>
    <dgm:cxn modelId="{B57110D6-4EB4-4743-8758-C8CF671BEA10}" srcId="{07B38F33-CAD9-4996-948F-F7DE67CBF0BA}" destId="{1DBB97EF-699E-49B2-BCA2-4FF70B1E2BC5}" srcOrd="4" destOrd="0" parTransId="{113C2E67-A91C-4DB2-9C46-F8EB55B1A918}" sibTransId="{5C45D4EA-99E8-4F58-AB5C-931330017461}"/>
    <dgm:cxn modelId="{C4801A26-85A7-40C6-816E-3FAE20CBEF9E}" type="presOf" srcId="{07B38F33-CAD9-4996-948F-F7DE67CBF0BA}" destId="{9F4C0240-6FD5-40D0-AA5F-A586637F7085}" srcOrd="0" destOrd="0" presId="urn:microsoft.com/office/officeart/2005/8/layout/vList2"/>
    <dgm:cxn modelId="{C1FB610E-2BA6-4247-A4C3-101A72BAC382}" type="presOf" srcId="{58C6950F-E9F3-4234-B9BB-A0D79547B3BB}" destId="{F6738660-AE63-45EE-B979-1439E8477D32}" srcOrd="0" destOrd="0" presId="urn:microsoft.com/office/officeart/2005/8/layout/vList2"/>
    <dgm:cxn modelId="{0653A595-CEB4-4CCF-B672-D8158D12477E}" srcId="{07B38F33-CAD9-4996-948F-F7DE67CBF0BA}" destId="{EB37A046-594A-4295-97A2-1B92D3DA5732}" srcOrd="6" destOrd="0" parTransId="{BA59C1A6-45FC-470B-B0F3-9214A9875F50}" sibTransId="{2DB1E920-0FFC-46C7-B86A-B7C95FBA4FAE}"/>
    <dgm:cxn modelId="{BFF7CF9E-BF66-4EFD-8B99-91F611412D29}" type="presOf" srcId="{EB37A046-594A-4295-97A2-1B92D3DA5732}" destId="{7CCF9527-A2D7-474B-87E3-57663EFFE5BD}" srcOrd="0" destOrd="0" presId="urn:microsoft.com/office/officeart/2005/8/layout/vList2"/>
    <dgm:cxn modelId="{209020EF-9CD0-421F-A6F9-41AA03665B3C}" srcId="{07B38F33-CAD9-4996-948F-F7DE67CBF0BA}" destId="{03E3B534-DC8D-4121-85CB-60EF21DED3AD}" srcOrd="3" destOrd="0" parTransId="{876F29F3-ED41-4E31-A985-79A9D9DDA76A}" sibTransId="{5BF913FA-CE25-4DEC-AE71-A4524EBE472C}"/>
    <dgm:cxn modelId="{4BE4B472-30F4-46F2-89BE-EB3A8FEA9FB6}" type="presOf" srcId="{842AF37F-37AB-4E18-8F18-CCB16C252446}" destId="{C7C5D7B1-9579-422B-B262-68AD3BBEF3AE}" srcOrd="0" destOrd="0" presId="urn:microsoft.com/office/officeart/2005/8/layout/vList2"/>
    <dgm:cxn modelId="{68BC265F-6ADC-4F45-B820-77544FB246A6}" srcId="{07B38F33-CAD9-4996-948F-F7DE67CBF0BA}" destId="{AF57CCD1-429A-46E0-ACAF-5942C9001442}" srcOrd="1" destOrd="0" parTransId="{04576325-B85F-4370-AF3F-195FCCCBDBCD}" sibTransId="{51CA57CE-1773-4D57-B570-917B75317E2C}"/>
    <dgm:cxn modelId="{7BB752BC-4058-4A9F-B868-8766DBAA5377}" type="presOf" srcId="{4BB44839-5436-4F4A-8AC4-175057EB2DB1}" destId="{1835A337-D5F0-4999-A6E0-7D8C902BC714}" srcOrd="0" destOrd="0" presId="urn:microsoft.com/office/officeart/2005/8/layout/vList2"/>
    <dgm:cxn modelId="{A157DCA5-52C5-451A-AF36-B3BAD0FF0ACF}" srcId="{07B38F33-CAD9-4996-948F-F7DE67CBF0BA}" destId="{58C6950F-E9F3-4234-B9BB-A0D79547B3BB}" srcOrd="7" destOrd="0" parTransId="{F5690204-8B6D-4784-B037-E266E34D6B32}" sibTransId="{0A10BB82-8825-410D-B6A6-184AC4CABCB7}"/>
    <dgm:cxn modelId="{2E054B3B-A0F6-47ED-BC00-8572582BE0B1}" srcId="{07B38F33-CAD9-4996-948F-F7DE67CBF0BA}" destId="{98962E74-F876-4646-ADA9-515BE33D712C}" srcOrd="5" destOrd="0" parTransId="{FA03FD14-64FF-4946-865D-C2E670C6C101}" sibTransId="{0F560374-297B-41FE-9029-2E1D95FE5F2C}"/>
    <dgm:cxn modelId="{37CABB29-9E80-4306-BF67-6DCE7925A507}" type="presOf" srcId="{03E3B534-DC8D-4121-85CB-60EF21DED3AD}" destId="{F3EC6F09-7B3C-45DF-9351-3C67A5AF3E6A}" srcOrd="0" destOrd="0" presId="urn:microsoft.com/office/officeart/2005/8/layout/vList2"/>
    <dgm:cxn modelId="{90706885-7EDB-4B3E-ACC5-CCD9D09BE5DD}" type="presOf" srcId="{AF57CCD1-429A-46E0-ACAF-5942C9001442}" destId="{9D20921C-7495-4F05-97EF-7E85E9A68304}" srcOrd="0" destOrd="0" presId="urn:microsoft.com/office/officeart/2005/8/layout/vList2"/>
    <dgm:cxn modelId="{F28031BA-BE0B-45EE-B9B0-B787E4DC411A}" type="presOf" srcId="{98962E74-F876-4646-ADA9-515BE33D712C}" destId="{0748E3E5-E167-4CF0-A9DF-3028976F9FBD}" srcOrd="0" destOrd="0" presId="urn:microsoft.com/office/officeart/2005/8/layout/vList2"/>
    <dgm:cxn modelId="{D35751A8-2612-4912-8E02-91AC5F6EB6C8}" srcId="{07B38F33-CAD9-4996-948F-F7DE67CBF0BA}" destId="{4BB44839-5436-4F4A-8AC4-175057EB2DB1}" srcOrd="2" destOrd="0" parTransId="{729ABB57-09AF-43DB-8C1E-FBE8201B91AC}" sibTransId="{7686CA19-F1CE-4F7A-A103-4D99DD33640C}"/>
    <dgm:cxn modelId="{00FD3AB2-8FC0-46EE-92CD-3F8406F18D4C}" srcId="{07B38F33-CAD9-4996-948F-F7DE67CBF0BA}" destId="{842AF37F-37AB-4E18-8F18-CCB16C252446}" srcOrd="0" destOrd="0" parTransId="{0E747A09-D43E-4A19-9A70-F26E19D8B4C2}" sibTransId="{A5BBC4CC-4D02-4013-833A-25CDC028A389}"/>
    <dgm:cxn modelId="{C8BE0B13-C12C-4A2A-BABE-234FC7242B82}" type="presParOf" srcId="{9F4C0240-6FD5-40D0-AA5F-A586637F7085}" destId="{C7C5D7B1-9579-422B-B262-68AD3BBEF3AE}" srcOrd="0" destOrd="0" presId="urn:microsoft.com/office/officeart/2005/8/layout/vList2"/>
    <dgm:cxn modelId="{43AE2B49-0825-492F-BFEB-FDCD78376513}" type="presParOf" srcId="{9F4C0240-6FD5-40D0-AA5F-A586637F7085}" destId="{FDB97A06-63A5-4A5E-9DFE-02CF3E3049BC}" srcOrd="1" destOrd="0" presId="urn:microsoft.com/office/officeart/2005/8/layout/vList2"/>
    <dgm:cxn modelId="{DDB6664B-C21A-4CCE-A4D4-4ADFFDF5A18D}" type="presParOf" srcId="{9F4C0240-6FD5-40D0-AA5F-A586637F7085}" destId="{9D20921C-7495-4F05-97EF-7E85E9A68304}" srcOrd="2" destOrd="0" presId="urn:microsoft.com/office/officeart/2005/8/layout/vList2"/>
    <dgm:cxn modelId="{51400B6D-1F27-4CAC-A899-E2025C107776}" type="presParOf" srcId="{9F4C0240-6FD5-40D0-AA5F-A586637F7085}" destId="{4B768BB0-2905-4415-A463-0A3A76DE002B}" srcOrd="3" destOrd="0" presId="urn:microsoft.com/office/officeart/2005/8/layout/vList2"/>
    <dgm:cxn modelId="{9D0A2F6B-B878-40C3-8903-B7E3DDC8E8C0}" type="presParOf" srcId="{9F4C0240-6FD5-40D0-AA5F-A586637F7085}" destId="{1835A337-D5F0-4999-A6E0-7D8C902BC714}" srcOrd="4" destOrd="0" presId="urn:microsoft.com/office/officeart/2005/8/layout/vList2"/>
    <dgm:cxn modelId="{652029FF-1B26-439E-B064-DD8817EF05CC}" type="presParOf" srcId="{9F4C0240-6FD5-40D0-AA5F-A586637F7085}" destId="{527F4D8B-C019-45F0-B513-4D8270D8DCCF}" srcOrd="5" destOrd="0" presId="urn:microsoft.com/office/officeart/2005/8/layout/vList2"/>
    <dgm:cxn modelId="{83029A0B-0E1A-494B-8DB5-45704B4B36F1}" type="presParOf" srcId="{9F4C0240-6FD5-40D0-AA5F-A586637F7085}" destId="{F3EC6F09-7B3C-45DF-9351-3C67A5AF3E6A}" srcOrd="6" destOrd="0" presId="urn:microsoft.com/office/officeart/2005/8/layout/vList2"/>
    <dgm:cxn modelId="{3F83FAE5-65BC-4ABA-B7F6-DCE6D13E5CDD}" type="presParOf" srcId="{9F4C0240-6FD5-40D0-AA5F-A586637F7085}" destId="{7F3EB603-9901-42FA-AF85-9C216EF73625}" srcOrd="7" destOrd="0" presId="urn:microsoft.com/office/officeart/2005/8/layout/vList2"/>
    <dgm:cxn modelId="{22D510CB-6C3B-4294-8B16-473186886AA1}" type="presParOf" srcId="{9F4C0240-6FD5-40D0-AA5F-A586637F7085}" destId="{A58A0B61-AD5D-4FAF-9514-58D510B7FE65}" srcOrd="8" destOrd="0" presId="urn:microsoft.com/office/officeart/2005/8/layout/vList2"/>
    <dgm:cxn modelId="{2C2D8D3D-A7A7-430F-837A-F5E80C7CB5A7}" type="presParOf" srcId="{9F4C0240-6FD5-40D0-AA5F-A586637F7085}" destId="{E6422F45-E977-484F-97E6-E9A11CFB17E1}" srcOrd="9" destOrd="0" presId="urn:microsoft.com/office/officeart/2005/8/layout/vList2"/>
    <dgm:cxn modelId="{5D745D05-0D6D-40E4-867E-42912EDF01C8}" type="presParOf" srcId="{9F4C0240-6FD5-40D0-AA5F-A586637F7085}" destId="{0748E3E5-E167-4CF0-A9DF-3028976F9FBD}" srcOrd="10" destOrd="0" presId="urn:microsoft.com/office/officeart/2005/8/layout/vList2"/>
    <dgm:cxn modelId="{D32B1085-CD0F-4195-88DE-93BAD19EDEF1}" type="presParOf" srcId="{9F4C0240-6FD5-40D0-AA5F-A586637F7085}" destId="{479F263A-05FB-450C-8DA0-27A4A4F0112A}" srcOrd="11" destOrd="0" presId="urn:microsoft.com/office/officeart/2005/8/layout/vList2"/>
    <dgm:cxn modelId="{BFDB4AD6-4B12-43E9-942B-66D291171FB3}" type="presParOf" srcId="{9F4C0240-6FD5-40D0-AA5F-A586637F7085}" destId="{7CCF9527-A2D7-474B-87E3-57663EFFE5BD}" srcOrd="12" destOrd="0" presId="urn:microsoft.com/office/officeart/2005/8/layout/vList2"/>
    <dgm:cxn modelId="{EACCBB60-CEC9-4AD2-8AA1-F6CD9EB49BF4}" type="presParOf" srcId="{9F4C0240-6FD5-40D0-AA5F-A586637F7085}" destId="{DB6BF9F7-AEAB-4A34-8FE6-C8EE3104154F}" srcOrd="13" destOrd="0" presId="urn:microsoft.com/office/officeart/2005/8/layout/vList2"/>
    <dgm:cxn modelId="{67564C3E-4529-4C28-A3D4-654A99C34ADD}" type="presParOf" srcId="{9F4C0240-6FD5-40D0-AA5F-A586637F7085}" destId="{F6738660-AE63-45EE-B979-1439E8477D3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D537A6-1301-429B-9F69-17BCF42789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908D1F-E205-410B-AA68-AFD976E791B1}">
      <dgm:prSet custT="1"/>
      <dgm:spPr/>
      <dgm:t>
        <a:bodyPr/>
        <a:lstStyle/>
        <a:p>
          <a:pPr algn="ctr"/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Dotyczy osoby chorej/zakażonej 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objawowej lub bezobjawowej) 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z potwierdzonym wynikiem testu PCR lub szybkim testem antygenowym. </a:t>
          </a:r>
        </a:p>
      </dgm:t>
    </dgm:pt>
    <dgm:pt modelId="{28CFD123-E867-460E-992C-51029C1CB8D8}" type="parTrans" cxnId="{DFEF6565-4125-4AC4-B963-2A72CFEB5460}">
      <dgm:prSet/>
      <dgm:spPr/>
      <dgm:t>
        <a:bodyPr/>
        <a:lstStyle/>
        <a:p>
          <a:endParaRPr lang="en-US"/>
        </a:p>
      </dgm:t>
    </dgm:pt>
    <dgm:pt modelId="{30F3B5B5-353F-42AF-A8BC-496E60D1EC7F}" type="sibTrans" cxnId="{DFEF6565-4125-4AC4-B963-2A72CFEB5460}">
      <dgm:prSet/>
      <dgm:spPr/>
      <dgm:t>
        <a:bodyPr/>
        <a:lstStyle/>
        <a:p>
          <a:endParaRPr lang="en-US"/>
        </a:p>
      </dgm:t>
    </dgm:pt>
    <dgm:pt modelId="{2D98081B-6C65-4D02-A0A1-6C074167E80B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Trwa </a:t>
          </a:r>
          <a:r>
            <a:rPr lang="en-US" sz="2400" b="1" dirty="0">
              <a:solidFill>
                <a:srgbClr val="007DDA"/>
              </a:solidFill>
              <a:latin typeface="Calibri" panose="020F0502020204030204" pitchFamily="34" charset="0"/>
              <a:cs typeface="Calibri" panose="020F0502020204030204" pitchFamily="34" charset="0"/>
            </a:rPr>
            <a:t>10 dni 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od dnia 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otrzymania wyniku, 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o ile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lekarz nie zaleci</a:t>
          </a:r>
          <a:r>
            <a:rPr lang="pl-PL" sz="2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inaczej.</a:t>
          </a:r>
          <a:r>
            <a:rPr lang="en-US" sz="3400" dirty="0"/>
            <a:t> </a:t>
          </a:r>
        </a:p>
      </dgm:t>
    </dgm:pt>
    <dgm:pt modelId="{090CBEAC-8854-440F-8DDA-AFB1C813D377}" type="parTrans" cxnId="{589094F3-BA48-48FB-AAB9-E15D5EEC5001}">
      <dgm:prSet/>
      <dgm:spPr/>
      <dgm:t>
        <a:bodyPr/>
        <a:lstStyle/>
        <a:p>
          <a:endParaRPr lang="en-US"/>
        </a:p>
      </dgm:t>
    </dgm:pt>
    <dgm:pt modelId="{AD446D55-B78B-4124-B3D8-43FC639EB675}" type="sibTrans" cxnId="{589094F3-BA48-48FB-AAB9-E15D5EEC5001}">
      <dgm:prSet/>
      <dgm:spPr/>
      <dgm:t>
        <a:bodyPr/>
        <a:lstStyle/>
        <a:p>
          <a:endParaRPr lang="en-US"/>
        </a:p>
      </dgm:t>
    </dgm:pt>
    <dgm:pt modelId="{643AAC96-72D6-4EA5-B013-065A3B8DD30C}" type="pres">
      <dgm:prSet presAssocID="{77D537A6-1301-429B-9F69-17BCF42789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B22184B-4FFC-488B-816B-1FB44E8EA957}" type="pres">
      <dgm:prSet presAssocID="{BE908D1F-E205-410B-AA68-AFD976E791B1}" presName="hierRoot1" presStyleCnt="0"/>
      <dgm:spPr/>
    </dgm:pt>
    <dgm:pt modelId="{FDF5DE35-E8A1-4078-8F95-FFB6F5A6948B}" type="pres">
      <dgm:prSet presAssocID="{BE908D1F-E205-410B-AA68-AFD976E791B1}" presName="composite" presStyleCnt="0"/>
      <dgm:spPr/>
    </dgm:pt>
    <dgm:pt modelId="{A6A0A0DB-49A4-4925-98E1-0DAA6E5F9863}" type="pres">
      <dgm:prSet presAssocID="{BE908D1F-E205-410B-AA68-AFD976E791B1}" presName="background" presStyleLbl="node0" presStyleIdx="0" presStyleCnt="2"/>
      <dgm:spPr/>
    </dgm:pt>
    <dgm:pt modelId="{66F44D95-5310-4F68-B86F-355798B9E1D4}" type="pres">
      <dgm:prSet presAssocID="{BE908D1F-E205-410B-AA68-AFD976E791B1}" presName="text" presStyleLbl="fgAcc0" presStyleIdx="0" presStyleCnt="2" custScaleX="118217" custScaleY="1171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0FA32C1-07C6-4DED-AD49-3C2E5E56E853}" type="pres">
      <dgm:prSet presAssocID="{BE908D1F-E205-410B-AA68-AFD976E791B1}" presName="hierChild2" presStyleCnt="0"/>
      <dgm:spPr/>
    </dgm:pt>
    <dgm:pt modelId="{1D955DFC-5546-42B0-A2A1-21EA5C28596A}" type="pres">
      <dgm:prSet presAssocID="{2D98081B-6C65-4D02-A0A1-6C074167E80B}" presName="hierRoot1" presStyleCnt="0"/>
      <dgm:spPr/>
    </dgm:pt>
    <dgm:pt modelId="{612A2764-DDFB-4B07-A5E0-7B90F02992E2}" type="pres">
      <dgm:prSet presAssocID="{2D98081B-6C65-4D02-A0A1-6C074167E80B}" presName="composite" presStyleCnt="0"/>
      <dgm:spPr/>
    </dgm:pt>
    <dgm:pt modelId="{3E48683C-1EFF-42A4-8614-C50DF4850A95}" type="pres">
      <dgm:prSet presAssocID="{2D98081B-6C65-4D02-A0A1-6C074167E80B}" presName="background" presStyleLbl="node0" presStyleIdx="1" presStyleCnt="2"/>
      <dgm:spPr/>
    </dgm:pt>
    <dgm:pt modelId="{E7C297AF-088C-4BA1-9431-AEE9F4EBAF25}" type="pres">
      <dgm:prSet presAssocID="{2D98081B-6C65-4D02-A0A1-6C074167E80B}" presName="text" presStyleLbl="fgAcc0" presStyleIdx="1" presStyleCnt="2" custScaleX="114553" custScaleY="12234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0B3FEA9-BA40-4EAE-BD0D-F1FBD2E6D994}" type="pres">
      <dgm:prSet presAssocID="{2D98081B-6C65-4D02-A0A1-6C074167E80B}" presName="hierChild2" presStyleCnt="0"/>
      <dgm:spPr/>
    </dgm:pt>
  </dgm:ptLst>
  <dgm:cxnLst>
    <dgm:cxn modelId="{589094F3-BA48-48FB-AAB9-E15D5EEC5001}" srcId="{77D537A6-1301-429B-9F69-17BCF427892F}" destId="{2D98081B-6C65-4D02-A0A1-6C074167E80B}" srcOrd="1" destOrd="0" parTransId="{090CBEAC-8854-440F-8DDA-AFB1C813D377}" sibTransId="{AD446D55-B78B-4124-B3D8-43FC639EB675}"/>
    <dgm:cxn modelId="{111B490A-7465-4C8C-9AF5-404577C93C73}" type="presOf" srcId="{2D98081B-6C65-4D02-A0A1-6C074167E80B}" destId="{E7C297AF-088C-4BA1-9431-AEE9F4EBAF25}" srcOrd="0" destOrd="0" presId="urn:microsoft.com/office/officeart/2005/8/layout/hierarchy1"/>
    <dgm:cxn modelId="{0DA6D3CF-4887-4263-B471-F1B8BEC4CC94}" type="presOf" srcId="{77D537A6-1301-429B-9F69-17BCF427892F}" destId="{643AAC96-72D6-4EA5-B013-065A3B8DD30C}" srcOrd="0" destOrd="0" presId="urn:microsoft.com/office/officeart/2005/8/layout/hierarchy1"/>
    <dgm:cxn modelId="{DFEF6565-4125-4AC4-B963-2A72CFEB5460}" srcId="{77D537A6-1301-429B-9F69-17BCF427892F}" destId="{BE908D1F-E205-410B-AA68-AFD976E791B1}" srcOrd="0" destOrd="0" parTransId="{28CFD123-E867-460E-992C-51029C1CB8D8}" sibTransId="{30F3B5B5-353F-42AF-A8BC-496E60D1EC7F}"/>
    <dgm:cxn modelId="{296958D4-2E24-4204-A3B2-D541BB5E6C9E}" type="presOf" srcId="{BE908D1F-E205-410B-AA68-AFD976E791B1}" destId="{66F44D95-5310-4F68-B86F-355798B9E1D4}" srcOrd="0" destOrd="0" presId="urn:microsoft.com/office/officeart/2005/8/layout/hierarchy1"/>
    <dgm:cxn modelId="{12D236A2-3C48-4FC0-9FBC-7A771BF30113}" type="presParOf" srcId="{643AAC96-72D6-4EA5-B013-065A3B8DD30C}" destId="{CB22184B-4FFC-488B-816B-1FB44E8EA957}" srcOrd="0" destOrd="0" presId="urn:microsoft.com/office/officeart/2005/8/layout/hierarchy1"/>
    <dgm:cxn modelId="{7E032E90-6FEF-4D37-9901-656AFC9C981D}" type="presParOf" srcId="{CB22184B-4FFC-488B-816B-1FB44E8EA957}" destId="{FDF5DE35-E8A1-4078-8F95-FFB6F5A6948B}" srcOrd="0" destOrd="0" presId="urn:microsoft.com/office/officeart/2005/8/layout/hierarchy1"/>
    <dgm:cxn modelId="{8ABA9ADE-13B5-4FE6-AE79-4734A0BDED1E}" type="presParOf" srcId="{FDF5DE35-E8A1-4078-8F95-FFB6F5A6948B}" destId="{A6A0A0DB-49A4-4925-98E1-0DAA6E5F9863}" srcOrd="0" destOrd="0" presId="urn:microsoft.com/office/officeart/2005/8/layout/hierarchy1"/>
    <dgm:cxn modelId="{375356EE-93AB-43A2-A464-5CFDA5676F84}" type="presParOf" srcId="{FDF5DE35-E8A1-4078-8F95-FFB6F5A6948B}" destId="{66F44D95-5310-4F68-B86F-355798B9E1D4}" srcOrd="1" destOrd="0" presId="urn:microsoft.com/office/officeart/2005/8/layout/hierarchy1"/>
    <dgm:cxn modelId="{8ABC6A24-0CE3-45BE-A81A-A485D2515C2A}" type="presParOf" srcId="{CB22184B-4FFC-488B-816B-1FB44E8EA957}" destId="{E0FA32C1-07C6-4DED-AD49-3C2E5E56E853}" srcOrd="1" destOrd="0" presId="urn:microsoft.com/office/officeart/2005/8/layout/hierarchy1"/>
    <dgm:cxn modelId="{A9035E20-7529-48E5-BF1C-59280F5E098C}" type="presParOf" srcId="{643AAC96-72D6-4EA5-B013-065A3B8DD30C}" destId="{1D955DFC-5546-42B0-A2A1-21EA5C28596A}" srcOrd="1" destOrd="0" presId="urn:microsoft.com/office/officeart/2005/8/layout/hierarchy1"/>
    <dgm:cxn modelId="{8048AC05-242B-4744-A30B-7FBD78B4A011}" type="presParOf" srcId="{1D955DFC-5546-42B0-A2A1-21EA5C28596A}" destId="{612A2764-DDFB-4B07-A5E0-7B90F02992E2}" srcOrd="0" destOrd="0" presId="urn:microsoft.com/office/officeart/2005/8/layout/hierarchy1"/>
    <dgm:cxn modelId="{C291A8A8-0572-4347-AE03-8B1E79E38F84}" type="presParOf" srcId="{612A2764-DDFB-4B07-A5E0-7B90F02992E2}" destId="{3E48683C-1EFF-42A4-8614-C50DF4850A95}" srcOrd="0" destOrd="0" presId="urn:microsoft.com/office/officeart/2005/8/layout/hierarchy1"/>
    <dgm:cxn modelId="{B5C43932-B643-414A-9080-BB9C49783095}" type="presParOf" srcId="{612A2764-DDFB-4B07-A5E0-7B90F02992E2}" destId="{E7C297AF-088C-4BA1-9431-AEE9F4EBAF25}" srcOrd="1" destOrd="0" presId="urn:microsoft.com/office/officeart/2005/8/layout/hierarchy1"/>
    <dgm:cxn modelId="{AD4A59FF-5129-4F7E-928D-4F8D5DD42ACE}" type="presParOf" srcId="{1D955DFC-5546-42B0-A2A1-21EA5C28596A}" destId="{E0B3FEA9-BA40-4EAE-BD0D-F1FBD2E6D9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FA429A-6CF2-4F5A-96D7-A779024A5EA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9DCD400-23B1-462D-BE5E-157F441A4FF1}">
      <dgm:prSet/>
      <dgm:spPr/>
      <dgm:t>
        <a:bodyPr anchor="ctr" anchorCtr="0"/>
        <a:lstStyle/>
        <a:p>
          <a: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  <a:t>Polega na </a:t>
          </a:r>
          <a:r>
            <a:rPr lang="pl-PL" b="1" i="0" dirty="0">
              <a:latin typeface="Calibri" panose="020F0502020204030204" pitchFamily="34" charset="0"/>
              <a:cs typeface="Calibri" panose="020F0502020204030204" pitchFamily="34" charset="0"/>
            </a:rPr>
            <a:t>10 dniowej </a:t>
          </a:r>
          <a: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  <a:t>obserwacji stanu zdrowia, </a:t>
          </a:r>
          <a:b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  <a:t>podczas której kontroluje się temperaturę ciała.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338725-D598-425A-BDFC-CCD9A3B90836}" type="parTrans" cxnId="{AB19667A-4C1A-4BD4-B550-9FD95395152A}">
      <dgm:prSet/>
      <dgm:spPr/>
      <dgm:t>
        <a:bodyPr/>
        <a:lstStyle/>
        <a:p>
          <a:endParaRPr lang="en-US"/>
        </a:p>
      </dgm:t>
    </dgm:pt>
    <dgm:pt modelId="{6385C16B-2829-4EE4-8776-37111C26D00B}" type="sibTrans" cxnId="{AB19667A-4C1A-4BD4-B550-9FD95395152A}">
      <dgm:prSet/>
      <dgm:spPr/>
      <dgm:t>
        <a:bodyPr/>
        <a:lstStyle/>
        <a:p>
          <a:endParaRPr lang="en-US"/>
        </a:p>
      </dgm:t>
    </dgm:pt>
    <dgm:pt modelId="{345C274F-367B-41BF-95F7-695452197BA3}">
      <dgm:prSet/>
      <dgm:spPr/>
      <dgm:t>
        <a:bodyPr/>
        <a:lstStyle/>
        <a:p>
          <a: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  <a:t>Należy ograniczyć kontakty z innymi osobami </a:t>
          </a:r>
          <a:b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b="0" i="0" dirty="0">
              <a:latin typeface="Calibri" panose="020F0502020204030204" pitchFamily="34" charset="0"/>
              <a:cs typeface="Calibri" panose="020F0502020204030204" pitchFamily="34" charset="0"/>
            </a:rPr>
            <a:t>i wyjścia z domu do sytuacji życiowo niezbędnych.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297FFA7-B29A-4ED2-BBE6-918093054443}" type="parTrans" cxnId="{38F8E77C-0D04-40A4-AF43-2592FD7437BF}">
      <dgm:prSet/>
      <dgm:spPr/>
      <dgm:t>
        <a:bodyPr/>
        <a:lstStyle/>
        <a:p>
          <a:endParaRPr lang="en-US"/>
        </a:p>
      </dgm:t>
    </dgm:pt>
    <dgm:pt modelId="{34520DC4-8C4D-4533-B1EC-CEC753C9DD11}" type="sibTrans" cxnId="{38F8E77C-0D04-40A4-AF43-2592FD7437BF}">
      <dgm:prSet/>
      <dgm:spPr/>
      <dgm:t>
        <a:bodyPr/>
        <a:lstStyle/>
        <a:p>
          <a:endParaRPr lang="en-US"/>
        </a:p>
      </dgm:t>
    </dgm:pt>
    <dgm:pt modelId="{7A4EE5B6-EEEA-4D45-A3F6-4D3FFEBC8334}" type="pres">
      <dgm:prSet presAssocID="{30FA429A-6CF2-4F5A-96D7-A779024A5EA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C632AB3-7CE5-491E-AF5C-999D903C74E4}" type="pres">
      <dgm:prSet presAssocID="{F9DCD400-23B1-462D-BE5E-157F441A4FF1}" presName="compNode" presStyleCnt="0"/>
      <dgm:spPr/>
    </dgm:pt>
    <dgm:pt modelId="{D0C5C967-B6D4-4F08-8298-FEBC1C6B1CAB}" type="pres">
      <dgm:prSet presAssocID="{F9DCD400-23B1-462D-BE5E-157F441A4FF1}" presName="bgRect" presStyleLbl="bgShp" presStyleIdx="0" presStyleCnt="2" custLinFactNeighborX="-4" custLinFactNeighborY="288"/>
      <dgm:spPr/>
    </dgm:pt>
    <dgm:pt modelId="{3060A2A3-27F3-47DC-B825-8E1B243C209A}" type="pres">
      <dgm:prSet presAssocID="{F9DCD400-23B1-462D-BE5E-157F441A4FF1}" presName="iconRect" presStyleLbl="node1" presStyleIdx="0" presStyleCnt="2" custScaleX="141070" custScaleY="15407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czy"/>
        </a:ext>
      </dgm:extLst>
    </dgm:pt>
    <dgm:pt modelId="{8B345A59-A516-4C06-9D67-12D04A9E4755}" type="pres">
      <dgm:prSet presAssocID="{F9DCD400-23B1-462D-BE5E-157F441A4FF1}" presName="spaceRect" presStyleCnt="0"/>
      <dgm:spPr/>
    </dgm:pt>
    <dgm:pt modelId="{0EB1F750-62F4-4CD7-861F-CBC560884755}" type="pres">
      <dgm:prSet presAssocID="{F9DCD400-23B1-462D-BE5E-157F441A4FF1}" presName="parTx" presStyleLbl="revTx" presStyleIdx="0" presStyleCnt="2" custScaleY="8065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D04820BC-FBB9-4CDA-AF1C-CDBE8ECE588B}" type="pres">
      <dgm:prSet presAssocID="{6385C16B-2829-4EE4-8776-37111C26D00B}" presName="sibTrans" presStyleCnt="0"/>
      <dgm:spPr/>
    </dgm:pt>
    <dgm:pt modelId="{872E23B9-343B-40A6-A4C1-EBCDE4BD4877}" type="pres">
      <dgm:prSet presAssocID="{345C274F-367B-41BF-95F7-695452197BA3}" presName="compNode" presStyleCnt="0"/>
      <dgm:spPr/>
    </dgm:pt>
    <dgm:pt modelId="{8756C9EC-8E81-40AA-BFFB-B08E6FB240FA}" type="pres">
      <dgm:prSet presAssocID="{345C274F-367B-41BF-95F7-695452197BA3}" presName="bgRect" presStyleLbl="bgShp" presStyleIdx="1" presStyleCnt="2" custLinFactNeighborX="4" custLinFactNeighborY="-288"/>
      <dgm:spPr/>
    </dgm:pt>
    <dgm:pt modelId="{D56DBB29-85A3-46E5-9F54-21C327E596DB}" type="pres">
      <dgm:prSet presAssocID="{345C274F-367B-41BF-95F7-695452197BA3}" presName="iconRect" presStyleLbl="node1" presStyleIdx="1" presStyleCnt="2" custScaleX="155082" custScaleY="15024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m"/>
        </a:ext>
      </dgm:extLst>
    </dgm:pt>
    <dgm:pt modelId="{26961FAA-4205-4142-BDA2-8B22D09FDFB8}" type="pres">
      <dgm:prSet presAssocID="{345C274F-367B-41BF-95F7-695452197BA3}" presName="spaceRect" presStyleCnt="0"/>
      <dgm:spPr/>
    </dgm:pt>
    <dgm:pt modelId="{2D0F3105-2242-48F2-B10D-C690E3F96CE0}" type="pres">
      <dgm:prSet presAssocID="{345C274F-367B-41BF-95F7-695452197BA3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B19667A-4C1A-4BD4-B550-9FD95395152A}" srcId="{30FA429A-6CF2-4F5A-96D7-A779024A5EA6}" destId="{F9DCD400-23B1-462D-BE5E-157F441A4FF1}" srcOrd="0" destOrd="0" parTransId="{C1338725-D598-425A-BDFC-CCD9A3B90836}" sibTransId="{6385C16B-2829-4EE4-8776-37111C26D00B}"/>
    <dgm:cxn modelId="{D27B1AC3-CBE2-464A-89BB-E3978B2D23FC}" type="presOf" srcId="{30FA429A-6CF2-4F5A-96D7-A779024A5EA6}" destId="{7A4EE5B6-EEEA-4D45-A3F6-4D3FFEBC8334}" srcOrd="0" destOrd="0" presId="urn:microsoft.com/office/officeart/2018/2/layout/IconVerticalSolidList"/>
    <dgm:cxn modelId="{00EA2CD4-FD36-4FC3-AE81-985453CE0FE5}" type="presOf" srcId="{345C274F-367B-41BF-95F7-695452197BA3}" destId="{2D0F3105-2242-48F2-B10D-C690E3F96CE0}" srcOrd="0" destOrd="0" presId="urn:microsoft.com/office/officeart/2018/2/layout/IconVerticalSolidList"/>
    <dgm:cxn modelId="{4429F32B-23DE-4A6B-825D-9D9BFF2981A5}" type="presOf" srcId="{F9DCD400-23B1-462D-BE5E-157F441A4FF1}" destId="{0EB1F750-62F4-4CD7-861F-CBC560884755}" srcOrd="0" destOrd="0" presId="urn:microsoft.com/office/officeart/2018/2/layout/IconVerticalSolidList"/>
    <dgm:cxn modelId="{38F8E77C-0D04-40A4-AF43-2592FD7437BF}" srcId="{30FA429A-6CF2-4F5A-96D7-A779024A5EA6}" destId="{345C274F-367B-41BF-95F7-695452197BA3}" srcOrd="1" destOrd="0" parTransId="{8297FFA7-B29A-4ED2-BBE6-918093054443}" sibTransId="{34520DC4-8C4D-4533-B1EC-CEC753C9DD11}"/>
    <dgm:cxn modelId="{0C984D86-8C71-43F7-BF1A-3E187AC362E0}" type="presParOf" srcId="{7A4EE5B6-EEEA-4D45-A3F6-4D3FFEBC8334}" destId="{8C632AB3-7CE5-491E-AF5C-999D903C74E4}" srcOrd="0" destOrd="0" presId="urn:microsoft.com/office/officeart/2018/2/layout/IconVerticalSolidList"/>
    <dgm:cxn modelId="{F5693AA8-1BF5-46C8-9268-C81794D10F65}" type="presParOf" srcId="{8C632AB3-7CE5-491E-AF5C-999D903C74E4}" destId="{D0C5C967-B6D4-4F08-8298-FEBC1C6B1CAB}" srcOrd="0" destOrd="0" presId="urn:microsoft.com/office/officeart/2018/2/layout/IconVerticalSolidList"/>
    <dgm:cxn modelId="{E15D1CB7-A6E6-47EB-8BBB-333B890AF900}" type="presParOf" srcId="{8C632AB3-7CE5-491E-AF5C-999D903C74E4}" destId="{3060A2A3-27F3-47DC-B825-8E1B243C209A}" srcOrd="1" destOrd="0" presId="urn:microsoft.com/office/officeart/2018/2/layout/IconVerticalSolidList"/>
    <dgm:cxn modelId="{8325ADC2-FB05-479B-A450-AFBEDE79397D}" type="presParOf" srcId="{8C632AB3-7CE5-491E-AF5C-999D903C74E4}" destId="{8B345A59-A516-4C06-9D67-12D04A9E4755}" srcOrd="2" destOrd="0" presId="urn:microsoft.com/office/officeart/2018/2/layout/IconVerticalSolidList"/>
    <dgm:cxn modelId="{D7D8178A-4E08-4EFB-8283-02AED79CB574}" type="presParOf" srcId="{8C632AB3-7CE5-491E-AF5C-999D903C74E4}" destId="{0EB1F750-62F4-4CD7-861F-CBC560884755}" srcOrd="3" destOrd="0" presId="urn:microsoft.com/office/officeart/2018/2/layout/IconVerticalSolidList"/>
    <dgm:cxn modelId="{2D014C61-19B8-4BCE-B2D6-1DADB5E27BF2}" type="presParOf" srcId="{7A4EE5B6-EEEA-4D45-A3F6-4D3FFEBC8334}" destId="{D04820BC-FBB9-4CDA-AF1C-CDBE8ECE588B}" srcOrd="1" destOrd="0" presId="urn:microsoft.com/office/officeart/2018/2/layout/IconVerticalSolidList"/>
    <dgm:cxn modelId="{E8AF38FD-82A4-4796-9AE7-12894FA3EA30}" type="presParOf" srcId="{7A4EE5B6-EEEA-4D45-A3F6-4D3FFEBC8334}" destId="{872E23B9-343B-40A6-A4C1-EBCDE4BD4877}" srcOrd="2" destOrd="0" presId="urn:microsoft.com/office/officeart/2018/2/layout/IconVerticalSolidList"/>
    <dgm:cxn modelId="{B46AE0FD-8894-402D-946D-2616C228BED1}" type="presParOf" srcId="{872E23B9-343B-40A6-A4C1-EBCDE4BD4877}" destId="{8756C9EC-8E81-40AA-BFFB-B08E6FB240FA}" srcOrd="0" destOrd="0" presId="urn:microsoft.com/office/officeart/2018/2/layout/IconVerticalSolidList"/>
    <dgm:cxn modelId="{D006B600-3249-4E85-B56D-C79C24943F3C}" type="presParOf" srcId="{872E23B9-343B-40A6-A4C1-EBCDE4BD4877}" destId="{D56DBB29-85A3-46E5-9F54-21C327E596DB}" srcOrd="1" destOrd="0" presId="urn:microsoft.com/office/officeart/2018/2/layout/IconVerticalSolidList"/>
    <dgm:cxn modelId="{8A8616E0-7F66-4B3B-BFE2-B9C22E416A45}" type="presParOf" srcId="{872E23B9-343B-40A6-A4C1-EBCDE4BD4877}" destId="{26961FAA-4205-4142-BDA2-8B22D09FDFB8}" srcOrd="2" destOrd="0" presId="urn:microsoft.com/office/officeart/2018/2/layout/IconVerticalSolidList"/>
    <dgm:cxn modelId="{CAB4098E-9B36-4BEF-AA51-5B345A041109}" type="presParOf" srcId="{872E23B9-343B-40A6-A4C1-EBCDE4BD4877}" destId="{2D0F3105-2242-48F2-B10D-C690E3F96CE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5D7B1-9579-422B-B262-68AD3BBEF3AE}">
      <dsp:nvSpPr>
        <dsp:cNvPr id="0" name=""/>
        <dsp:cNvSpPr/>
      </dsp:nvSpPr>
      <dsp:spPr>
        <a:xfrm>
          <a:off x="0" y="67462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kaszel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92050"/>
        <a:ext cx="6446874" cy="454509"/>
      </dsp:txXfrm>
    </dsp:sp>
    <dsp:sp modelId="{9D20921C-7495-4F05-97EF-7E85E9A68304}">
      <dsp:nvSpPr>
        <dsp:cNvPr id="0" name=""/>
        <dsp:cNvSpPr/>
      </dsp:nvSpPr>
      <dsp:spPr>
        <a:xfrm>
          <a:off x="0" y="623745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190105"/>
                <a:satOff val="1174"/>
                <a:lumOff val="-168"/>
                <a:alphaOff val="0"/>
                <a:tint val="98000"/>
                <a:lumMod val="114000"/>
              </a:schemeClr>
            </a:gs>
            <a:gs pos="100000">
              <a:schemeClr val="accent2">
                <a:hueOff val="-190105"/>
                <a:satOff val="1174"/>
                <a:lumOff val="-168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gorączka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648333"/>
        <a:ext cx="6446874" cy="454509"/>
      </dsp:txXfrm>
    </dsp:sp>
    <dsp:sp modelId="{1835A337-D5F0-4999-A6E0-7D8C902BC714}">
      <dsp:nvSpPr>
        <dsp:cNvPr id="0" name=""/>
        <dsp:cNvSpPr/>
      </dsp:nvSpPr>
      <dsp:spPr>
        <a:xfrm>
          <a:off x="0" y="1187910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380210"/>
                <a:satOff val="2347"/>
                <a:lumOff val="-336"/>
                <a:alphaOff val="0"/>
                <a:tint val="98000"/>
                <a:lumMod val="114000"/>
              </a:schemeClr>
            </a:gs>
            <a:gs pos="100000">
              <a:schemeClr val="accent2">
                <a:hueOff val="-380210"/>
                <a:satOff val="2347"/>
                <a:lumOff val="-336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duszność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1212498"/>
        <a:ext cx="6446874" cy="454509"/>
      </dsp:txXfrm>
    </dsp:sp>
    <dsp:sp modelId="{F3EC6F09-7B3C-45DF-9351-3C67A5AF3E6A}">
      <dsp:nvSpPr>
        <dsp:cNvPr id="0" name=""/>
        <dsp:cNvSpPr/>
      </dsp:nvSpPr>
      <dsp:spPr>
        <a:xfrm>
          <a:off x="0" y="1752075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570315"/>
                <a:satOff val="3521"/>
                <a:lumOff val="-504"/>
                <a:alphaOff val="0"/>
                <a:tint val="98000"/>
                <a:lumMod val="114000"/>
              </a:schemeClr>
            </a:gs>
            <a:gs pos="100000">
              <a:schemeClr val="accent2">
                <a:hueOff val="-570315"/>
                <a:satOff val="3521"/>
                <a:lumOff val="-504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utrata węchu o nagłym początku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1776663"/>
        <a:ext cx="6446874" cy="454509"/>
      </dsp:txXfrm>
    </dsp:sp>
    <dsp:sp modelId="{A58A0B61-AD5D-4FAF-9514-58D510B7FE65}">
      <dsp:nvSpPr>
        <dsp:cNvPr id="0" name=""/>
        <dsp:cNvSpPr/>
      </dsp:nvSpPr>
      <dsp:spPr>
        <a:xfrm>
          <a:off x="0" y="2316240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760420"/>
                <a:satOff val="4695"/>
                <a:lumOff val="-672"/>
                <a:alphaOff val="0"/>
                <a:tint val="98000"/>
                <a:lumMod val="114000"/>
              </a:schemeClr>
            </a:gs>
            <a:gs pos="100000">
              <a:schemeClr val="accent2">
                <a:hueOff val="-760420"/>
                <a:satOff val="4695"/>
                <a:lumOff val="-6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zmęczenie</a:t>
          </a:r>
          <a:r>
            <a:rPr lang="pl-PL" sz="2100" kern="1200" dirty="0"/>
            <a:t> </a:t>
          </a:r>
          <a:endParaRPr lang="en-US" sz="2100" kern="1200" dirty="0"/>
        </a:p>
      </dsp:txBody>
      <dsp:txXfrm>
        <a:off x="24588" y="2340828"/>
        <a:ext cx="6446874" cy="454509"/>
      </dsp:txXfrm>
    </dsp:sp>
    <dsp:sp modelId="{0748E3E5-E167-4CF0-A9DF-3028976F9FBD}">
      <dsp:nvSpPr>
        <dsp:cNvPr id="0" name=""/>
        <dsp:cNvSpPr/>
      </dsp:nvSpPr>
      <dsp:spPr>
        <a:xfrm>
          <a:off x="0" y="2880405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950525"/>
                <a:satOff val="5869"/>
                <a:lumOff val="-840"/>
                <a:alphaOff val="0"/>
                <a:tint val="98000"/>
                <a:lumMod val="114000"/>
              </a:schemeClr>
            </a:gs>
            <a:gs pos="100000">
              <a:schemeClr val="accent2">
                <a:hueOff val="-950525"/>
                <a:satOff val="5869"/>
                <a:lumOff val="-84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ból mięśni lub ciała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2904993"/>
        <a:ext cx="6446874" cy="454509"/>
      </dsp:txXfrm>
    </dsp:sp>
    <dsp:sp modelId="{7CCF9527-A2D7-474B-87E3-57663EFFE5BD}">
      <dsp:nvSpPr>
        <dsp:cNvPr id="0" name=""/>
        <dsp:cNvSpPr/>
      </dsp:nvSpPr>
      <dsp:spPr>
        <a:xfrm>
          <a:off x="0" y="3444570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1140630"/>
                <a:satOff val="7042"/>
                <a:lumOff val="-1008"/>
                <a:alphaOff val="0"/>
                <a:tint val="98000"/>
                <a:lumMod val="114000"/>
              </a:schemeClr>
            </a:gs>
            <a:gs pos="100000">
              <a:schemeClr val="accent2">
                <a:hueOff val="-1140630"/>
                <a:satOff val="7042"/>
                <a:lumOff val="-1008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ból głowy 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3469158"/>
        <a:ext cx="6446874" cy="454509"/>
      </dsp:txXfrm>
    </dsp:sp>
    <dsp:sp modelId="{F6738660-AE63-45EE-B979-1439E8477D32}">
      <dsp:nvSpPr>
        <dsp:cNvPr id="0" name=""/>
        <dsp:cNvSpPr/>
      </dsp:nvSpPr>
      <dsp:spPr>
        <a:xfrm>
          <a:off x="0" y="4008735"/>
          <a:ext cx="6496050" cy="503685"/>
        </a:xfrm>
        <a:prstGeom prst="roundRect">
          <a:avLst/>
        </a:prstGeom>
        <a:gradFill rotWithShape="0">
          <a:gsLst>
            <a:gs pos="0">
              <a:schemeClr val="accent2">
                <a:hueOff val="-1330735"/>
                <a:satOff val="8216"/>
                <a:lumOff val="-1176"/>
                <a:alphaOff val="0"/>
                <a:tint val="98000"/>
                <a:lumMod val="114000"/>
              </a:schemeClr>
            </a:gs>
            <a:gs pos="100000">
              <a:schemeClr val="accent2">
                <a:hueOff val="-1330735"/>
                <a:satOff val="8216"/>
                <a:lumOff val="-1176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accent3">
                  <a:lumMod val="50000"/>
                </a:schemeClr>
              </a:solidFill>
            </a:rPr>
            <a:t>katar</a:t>
          </a:r>
          <a:endParaRPr lang="en-US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588" y="4033323"/>
        <a:ext cx="6446874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5D7B1-9579-422B-B262-68AD3BBEF3AE}">
      <dsp:nvSpPr>
        <dsp:cNvPr id="0" name=""/>
        <dsp:cNvSpPr/>
      </dsp:nvSpPr>
      <dsp:spPr>
        <a:xfrm>
          <a:off x="0" y="1136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solidFill>
                <a:schemeClr val="accent3">
                  <a:lumMod val="50000"/>
                </a:schemeClr>
              </a:solidFill>
              <a:latin typeface="+mj-lt"/>
            </a:rPr>
            <a:t>Infekcję często rozpoczyna:</a:t>
          </a:r>
          <a:endParaRPr lang="en-US" sz="3200" b="1" kern="1200" dirty="0">
            <a:solidFill>
              <a:schemeClr val="accent3">
                <a:lumMod val="50000"/>
              </a:schemeClr>
            </a:solidFill>
            <a:latin typeface="+mj-lt"/>
          </a:endParaRPr>
        </a:p>
      </dsp:txBody>
      <dsp:txXfrm>
        <a:off x="29559" y="30695"/>
        <a:ext cx="6436932" cy="546405"/>
      </dsp:txXfrm>
    </dsp:sp>
    <dsp:sp modelId="{9D20921C-7495-4F05-97EF-7E85E9A68304}">
      <dsp:nvSpPr>
        <dsp:cNvPr id="0" name=""/>
        <dsp:cNvSpPr/>
      </dsp:nvSpPr>
      <dsp:spPr>
        <a:xfrm>
          <a:off x="0" y="617449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190105"/>
                <a:satOff val="1174"/>
                <a:lumOff val="-168"/>
                <a:alphaOff val="0"/>
                <a:tint val="98000"/>
                <a:lumMod val="114000"/>
              </a:schemeClr>
            </a:gs>
            <a:gs pos="100000">
              <a:schemeClr val="accent2">
                <a:hueOff val="-190105"/>
                <a:satOff val="1174"/>
                <a:lumOff val="-168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kern="1200" dirty="0">
            <a:solidFill>
              <a:schemeClr val="accent3">
                <a:lumMod val="50000"/>
              </a:schemeClr>
            </a:solidFill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ból</a:t>
          </a:r>
          <a:r>
            <a:rPr lang="pl-PL" sz="1300" b="1" kern="1200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pl-PL" sz="2000" b="1" kern="1200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głowy</a:t>
          </a:r>
          <a:endParaRPr lang="en-US" sz="2000" b="1" kern="1200" dirty="0">
            <a:solidFill>
              <a:schemeClr val="accent3">
                <a:lumMod val="50000"/>
              </a:schemeClr>
            </a:solidFill>
            <a:latin typeface="+mj-lt"/>
          </a:endParaRP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3">
                <a:lumMod val="50000"/>
              </a:schemeClr>
            </a:solidFill>
            <a:latin typeface="+mj-lt"/>
          </a:endParaRPr>
        </a:p>
      </dsp:txBody>
      <dsp:txXfrm>
        <a:off x="29559" y="647008"/>
        <a:ext cx="6436932" cy="546405"/>
      </dsp:txXfrm>
    </dsp:sp>
    <dsp:sp modelId="{1835A337-D5F0-4999-A6E0-7D8C902BC714}">
      <dsp:nvSpPr>
        <dsp:cNvPr id="0" name=""/>
        <dsp:cNvSpPr/>
      </dsp:nvSpPr>
      <dsp:spPr>
        <a:xfrm>
          <a:off x="0" y="1215548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380210"/>
                <a:satOff val="2347"/>
                <a:lumOff val="-336"/>
                <a:alphaOff val="0"/>
                <a:tint val="98000"/>
                <a:lumMod val="114000"/>
              </a:schemeClr>
            </a:gs>
            <a:gs pos="100000">
              <a:schemeClr val="accent2">
                <a:hueOff val="-380210"/>
                <a:satOff val="2347"/>
                <a:lumOff val="-336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kern="1200" dirty="0">
            <a:solidFill>
              <a:schemeClr val="accent3">
                <a:lumMod val="50000"/>
              </a:schemeClr>
            </a:solidFill>
            <a:effectLst/>
            <a:latin typeface="+mj-lt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>
              <a:solidFill>
                <a:schemeClr val="accent3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ból gardła lub zapalenie migdałków</a:t>
          </a:r>
          <a:endParaRPr lang="en-US" sz="2000" b="1" kern="1200" dirty="0">
            <a:solidFill>
              <a:schemeClr val="accent3">
                <a:lumMod val="50000"/>
              </a:schemeClr>
            </a:solidFill>
            <a:latin typeface="+mj-lt"/>
          </a:endParaRP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1245107"/>
        <a:ext cx="6436932" cy="546405"/>
      </dsp:txXfrm>
    </dsp:sp>
    <dsp:sp modelId="{F3EC6F09-7B3C-45DF-9351-3C67A5AF3E6A}">
      <dsp:nvSpPr>
        <dsp:cNvPr id="0" name=""/>
        <dsp:cNvSpPr/>
      </dsp:nvSpPr>
      <dsp:spPr>
        <a:xfrm>
          <a:off x="0" y="1839811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570315"/>
                <a:satOff val="3521"/>
                <a:lumOff val="-504"/>
                <a:alphaOff val="0"/>
                <a:tint val="98000"/>
                <a:lumMod val="114000"/>
              </a:schemeClr>
            </a:gs>
            <a:gs pos="100000">
              <a:schemeClr val="accent2">
                <a:hueOff val="-570315"/>
                <a:satOff val="3521"/>
                <a:lumOff val="-504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kern="1200" dirty="0">
            <a:solidFill>
              <a:schemeClr val="accent3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>
              <a:solidFill>
                <a:schemeClr val="accent3">
                  <a:lumMod val="50000"/>
                </a:schemeClr>
              </a:solidFill>
            </a:rPr>
            <a:t>Katar, kaszel</a:t>
          </a:r>
          <a:endParaRPr lang="en-US" sz="2000" b="1" kern="1200" dirty="0">
            <a:solidFill>
              <a:schemeClr val="accent3">
                <a:lumMod val="50000"/>
              </a:schemeClr>
            </a:solidFill>
          </a:endParaRPr>
        </a:p>
        <a:p>
          <a:pPr algn="l">
            <a:spcBef>
              <a:spcPct val="0"/>
            </a:spcBef>
          </a:pPr>
          <a:endParaRPr lang="en-US" sz="20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1869370"/>
        <a:ext cx="6436932" cy="546405"/>
      </dsp:txXfrm>
    </dsp:sp>
    <dsp:sp modelId="{A58A0B61-AD5D-4FAF-9514-58D510B7FE65}">
      <dsp:nvSpPr>
        <dsp:cNvPr id="0" name=""/>
        <dsp:cNvSpPr/>
      </dsp:nvSpPr>
      <dsp:spPr>
        <a:xfrm>
          <a:off x="0" y="2452485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760420"/>
                <a:satOff val="4695"/>
                <a:lumOff val="-672"/>
                <a:alphaOff val="0"/>
                <a:tint val="98000"/>
                <a:lumMod val="114000"/>
              </a:schemeClr>
            </a:gs>
            <a:gs pos="100000">
              <a:schemeClr val="accent2">
                <a:hueOff val="-760420"/>
                <a:satOff val="4695"/>
                <a:lumOff val="-6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>
              <a:solidFill>
                <a:schemeClr val="accent3">
                  <a:lumMod val="50000"/>
                </a:schemeClr>
              </a:solidFill>
            </a:rPr>
            <a:t>gorączka</a:t>
          </a:r>
          <a:endParaRPr lang="en-US" sz="20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2482044"/>
        <a:ext cx="6436932" cy="546405"/>
      </dsp:txXfrm>
    </dsp:sp>
    <dsp:sp modelId="{0748E3E5-E167-4CF0-A9DF-3028976F9FBD}">
      <dsp:nvSpPr>
        <dsp:cNvPr id="0" name=""/>
        <dsp:cNvSpPr/>
      </dsp:nvSpPr>
      <dsp:spPr>
        <a:xfrm>
          <a:off x="0" y="3065159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950525"/>
                <a:satOff val="5869"/>
                <a:lumOff val="-840"/>
                <a:alphaOff val="0"/>
                <a:tint val="98000"/>
                <a:lumMod val="114000"/>
              </a:schemeClr>
            </a:gs>
            <a:gs pos="100000">
              <a:schemeClr val="accent2">
                <a:hueOff val="-950525"/>
                <a:satOff val="5869"/>
                <a:lumOff val="-84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>
              <a:solidFill>
                <a:schemeClr val="accent3">
                  <a:lumMod val="50000"/>
                </a:schemeClr>
              </a:solidFill>
            </a:rPr>
            <a:t>problemy układu trawiennego, w tym bóle brzucha, nudności, wymioty, biegunka</a:t>
          </a:r>
          <a:endParaRPr lang="en-US" sz="19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3094718"/>
        <a:ext cx="6436932" cy="546405"/>
      </dsp:txXfrm>
    </dsp:sp>
    <dsp:sp modelId="{7CCF9527-A2D7-474B-87E3-57663EFFE5BD}">
      <dsp:nvSpPr>
        <dsp:cNvPr id="0" name=""/>
        <dsp:cNvSpPr/>
      </dsp:nvSpPr>
      <dsp:spPr>
        <a:xfrm>
          <a:off x="0" y="3677834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1140630"/>
                <a:satOff val="7042"/>
                <a:lumOff val="-1008"/>
                <a:alphaOff val="0"/>
                <a:tint val="98000"/>
                <a:lumMod val="114000"/>
              </a:schemeClr>
            </a:gs>
            <a:gs pos="100000">
              <a:schemeClr val="accent2">
                <a:hueOff val="-1140630"/>
                <a:satOff val="7042"/>
                <a:lumOff val="-1008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>
              <a:solidFill>
                <a:schemeClr val="accent3">
                  <a:lumMod val="50000"/>
                </a:schemeClr>
              </a:solidFill>
            </a:rPr>
            <a:t>zaburzenia słuchu (niedosłuch, utrata słuchu, </a:t>
          </a:r>
          <a:br>
            <a:rPr lang="pl-PL" sz="1900" b="1" kern="1200">
              <a:solidFill>
                <a:schemeClr val="accent3">
                  <a:lumMod val="50000"/>
                </a:schemeClr>
              </a:solidFill>
            </a:rPr>
          </a:br>
          <a:r>
            <a:rPr lang="pl-PL" sz="1900" b="1" kern="1200">
              <a:solidFill>
                <a:schemeClr val="accent3">
                  <a:lumMod val="50000"/>
                </a:schemeClr>
              </a:solidFill>
            </a:rPr>
            <a:t>szumy uszne)</a:t>
          </a:r>
          <a:endParaRPr lang="en-US" sz="19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3707393"/>
        <a:ext cx="6436932" cy="546405"/>
      </dsp:txXfrm>
    </dsp:sp>
    <dsp:sp modelId="{F6738660-AE63-45EE-B979-1439E8477D32}">
      <dsp:nvSpPr>
        <dsp:cNvPr id="0" name=""/>
        <dsp:cNvSpPr/>
      </dsp:nvSpPr>
      <dsp:spPr>
        <a:xfrm>
          <a:off x="0" y="4290508"/>
          <a:ext cx="6496050" cy="605523"/>
        </a:xfrm>
        <a:prstGeom prst="roundRect">
          <a:avLst/>
        </a:prstGeom>
        <a:gradFill rotWithShape="0">
          <a:gsLst>
            <a:gs pos="0">
              <a:schemeClr val="accent2">
                <a:hueOff val="-1330735"/>
                <a:satOff val="8216"/>
                <a:lumOff val="-1176"/>
                <a:alphaOff val="0"/>
                <a:tint val="98000"/>
                <a:lumMod val="114000"/>
              </a:schemeClr>
            </a:gs>
            <a:gs pos="100000">
              <a:schemeClr val="accent2">
                <a:hueOff val="-1330735"/>
                <a:satOff val="8216"/>
                <a:lumOff val="-1176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solidFill>
                <a:schemeClr val="accent3">
                  <a:lumMod val="50000"/>
                </a:schemeClr>
              </a:solidFill>
            </a:rPr>
            <a:t>utrata apetytu (u dzieci)</a:t>
          </a:r>
          <a:endParaRPr lang="en-US" sz="20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9559" y="4320067"/>
        <a:ext cx="6436932" cy="546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0A0DB-49A4-4925-98E1-0DAA6E5F9863}">
      <dsp:nvSpPr>
        <dsp:cNvPr id="0" name=""/>
        <dsp:cNvSpPr/>
      </dsp:nvSpPr>
      <dsp:spPr>
        <a:xfrm>
          <a:off x="873" y="716420"/>
          <a:ext cx="4744231" cy="2986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44D95-5310-4F68-B86F-355798B9E1D4}">
      <dsp:nvSpPr>
        <dsp:cNvPr id="0" name=""/>
        <dsp:cNvSpPr/>
      </dsp:nvSpPr>
      <dsp:spPr>
        <a:xfrm>
          <a:off x="446779" y="1140031"/>
          <a:ext cx="4744231" cy="298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Dotyczy osoby chorej/zakażonej 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objawowej lub bezobjawowej) 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z potwierdzonym wynikiem testu PCR lub szybkim testem antygenowym. </a:t>
          </a:r>
        </a:p>
      </dsp:txBody>
      <dsp:txXfrm>
        <a:off x="534238" y="1227490"/>
        <a:ext cx="4569313" cy="2811140"/>
      </dsp:txXfrm>
    </dsp:sp>
    <dsp:sp modelId="{3E48683C-1EFF-42A4-8614-C50DF4850A95}">
      <dsp:nvSpPr>
        <dsp:cNvPr id="0" name=""/>
        <dsp:cNvSpPr/>
      </dsp:nvSpPr>
      <dsp:spPr>
        <a:xfrm>
          <a:off x="5636917" y="716420"/>
          <a:ext cx="4597189" cy="311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297AF-088C-4BA1-9431-AEE9F4EBAF25}">
      <dsp:nvSpPr>
        <dsp:cNvPr id="0" name=""/>
        <dsp:cNvSpPr/>
      </dsp:nvSpPr>
      <dsp:spPr>
        <a:xfrm>
          <a:off x="6082823" y="1140031"/>
          <a:ext cx="4597189" cy="3117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Trwa </a:t>
          </a:r>
          <a:r>
            <a:rPr lang="en-US" sz="2400" b="1" kern="1200" dirty="0">
              <a:solidFill>
                <a:srgbClr val="007DDA"/>
              </a:solidFill>
              <a:latin typeface="Calibri" panose="020F0502020204030204" pitchFamily="34" charset="0"/>
              <a:cs typeface="Calibri" panose="020F0502020204030204" pitchFamily="34" charset="0"/>
            </a:rPr>
            <a:t>10 dni 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od dnia 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otrzymania wyniku, 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/>
          </a:r>
          <a:b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o ile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lekarz nie zaleci</a:t>
          </a:r>
          <a:r>
            <a:rPr lang="pl-PL" sz="2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inaczej.</a:t>
          </a:r>
          <a:r>
            <a:rPr lang="en-US" sz="3400" kern="1200" dirty="0"/>
            <a:t> </a:t>
          </a:r>
        </a:p>
      </dsp:txBody>
      <dsp:txXfrm>
        <a:off x="6174139" y="1231347"/>
        <a:ext cx="4414557" cy="2935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5C967-B6D4-4F08-8298-FEBC1C6B1CAB}">
      <dsp:nvSpPr>
        <dsp:cNvPr id="0" name=""/>
        <dsp:cNvSpPr/>
      </dsp:nvSpPr>
      <dsp:spPr>
        <a:xfrm>
          <a:off x="0" y="730125"/>
          <a:ext cx="9404352" cy="13407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0A2A3-27F3-47DC-B825-8E1B243C209A}">
      <dsp:nvSpPr>
        <dsp:cNvPr id="0" name=""/>
        <dsp:cNvSpPr/>
      </dsp:nvSpPr>
      <dsp:spPr>
        <a:xfrm>
          <a:off x="254157" y="828577"/>
          <a:ext cx="1040303" cy="11361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1F750-62F4-4CD7-861F-CBC560884755}">
      <dsp:nvSpPr>
        <dsp:cNvPr id="0" name=""/>
        <dsp:cNvSpPr/>
      </dsp:nvSpPr>
      <dsp:spPr>
        <a:xfrm>
          <a:off x="1548619" y="855979"/>
          <a:ext cx="7855732" cy="1081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901" tIns="141901" rIns="141901" bIns="14190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Polega na </a:t>
          </a:r>
          <a:r>
            <a:rPr lang="pl-PL" sz="25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10 dniowej </a:t>
          </a:r>
          <a: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obserwacji stanu zdrowia, </a:t>
          </a:r>
          <a:b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podczas której kontroluje się temperaturę ciała.</a:t>
          </a:r>
          <a:endParaRPr 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48619" y="855979"/>
        <a:ext cx="7855732" cy="1081365"/>
      </dsp:txXfrm>
    </dsp:sp>
    <dsp:sp modelId="{8756C9EC-8E81-40AA-BFFB-B08E6FB240FA}">
      <dsp:nvSpPr>
        <dsp:cNvPr id="0" name=""/>
        <dsp:cNvSpPr/>
      </dsp:nvSpPr>
      <dsp:spPr>
        <a:xfrm>
          <a:off x="0" y="2398397"/>
          <a:ext cx="9404352" cy="13407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DBB29-85A3-46E5-9F54-21C327E596DB}">
      <dsp:nvSpPr>
        <dsp:cNvPr id="0" name=""/>
        <dsp:cNvSpPr/>
      </dsp:nvSpPr>
      <dsp:spPr>
        <a:xfrm>
          <a:off x="202493" y="2518667"/>
          <a:ext cx="1143633" cy="11079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F3105-2242-48F2-B10D-C690E3F96CE0}">
      <dsp:nvSpPr>
        <dsp:cNvPr id="0" name=""/>
        <dsp:cNvSpPr/>
      </dsp:nvSpPr>
      <dsp:spPr>
        <a:xfrm>
          <a:off x="1548619" y="2402258"/>
          <a:ext cx="7855732" cy="1340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901" tIns="141901" rIns="141901" bIns="14190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Należy ograniczyć kontakty z innymi osobami </a:t>
          </a:r>
          <a:b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pl-PL" sz="25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i wyjścia z domu do sytuacji życiowo niezbędnych.</a:t>
          </a:r>
          <a:endParaRPr 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48619" y="2402258"/>
        <a:ext cx="7855732" cy="134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BB75A-CA54-48CC-ACEA-2B105A34309C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E587E-36E9-48BE-BD6A-A86BC018AB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60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32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19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8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30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911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659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118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08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94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91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96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68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8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07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106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2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D16C59-8997-43B0-8105-AC0DC8AFAD60}" type="datetimeFigureOut">
              <a:rPr lang="pl-PL" smtClean="0"/>
              <a:t>07.09.2021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7375A-F801-413B-A88C-EFA561443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082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png"/><Relationship Id="rId7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diagramDrawing" Target="../diagrams/drawing3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BC4304-68BA-4847-AA84-2FF8F086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1965" y="1048407"/>
            <a:ext cx="7846331" cy="39441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Zalecenia sanitarne dla bezpiecznej </a:t>
            </a:r>
            <a:r>
              <a:rPr lang="pl-PL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/>
            </a:r>
            <a:br>
              <a:rPr lang="pl-PL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i higienicznej organizacji zajęć </a:t>
            </a:r>
            <a:br>
              <a:rPr lang="en-US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w placówkach </a:t>
            </a:r>
            <a:r>
              <a:rPr lang="pl-PL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opiekuńczych </a:t>
            </a:r>
            <a:br>
              <a:rPr lang="pl-PL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</a:br>
            <a:r>
              <a:rPr lang="pl-PL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i </a:t>
            </a:r>
            <a:r>
              <a:rPr lang="en-US" sz="3600" b="1" dirty="0">
                <a:latin typeface="Bahnschrift SemiLight" panose="020B0502040204020203" pitchFamily="34" charset="0"/>
                <a:cs typeface="Calibri" panose="020F0502020204030204" pitchFamily="34" charset="0"/>
              </a:rPr>
              <a:t>oświatowo-wychowawczych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D235D7-E555-468D-A368-E23596CCE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57780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8">
            <a:extLst>
              <a:ext uri="{FF2B5EF4-FFF2-40B4-BE49-F238E27FC236}">
                <a16:creationId xmlns:a16="http://schemas.microsoft.com/office/drawing/2014/main" id="{AA0BB620-0E1B-444E-B4DA-620EC18FC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2429450D-EE6E-4527-982F-934CA86EE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8060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69BBA83-8B71-46B1-98FD-42129EF35073}"/>
              </a:ext>
            </a:extLst>
          </p:cNvPr>
          <p:cNvPicPr/>
          <p:nvPr/>
        </p:nvPicPr>
        <p:blipFill>
          <a:blip r:embed="rId7" cstate="print"/>
          <a:srcRect l="24642" t="26298" r="43967" b="24133"/>
          <a:stretch>
            <a:fillRect/>
          </a:stretch>
        </p:blipFill>
        <p:spPr bwMode="auto">
          <a:xfrm>
            <a:off x="722834" y="570703"/>
            <a:ext cx="2936836" cy="2898441"/>
          </a:xfrm>
          <a:prstGeom prst="rect">
            <a:avLst/>
          </a:prstGeom>
          <a:noFill/>
          <a:effectLst/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7093CED-B579-41F6-884D-ECF6AB1667B7}"/>
              </a:ext>
            </a:extLst>
          </p:cNvPr>
          <p:cNvSpPr txBox="1"/>
          <p:nvPr/>
        </p:nvSpPr>
        <p:spPr>
          <a:xfrm>
            <a:off x="838200" y="2830286"/>
            <a:ext cx="10285412" cy="22966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466A5B7-8FC3-48AF-B6E3-9614CA6BCDD1}"/>
              </a:ext>
            </a:extLst>
          </p:cNvPr>
          <p:cNvSpPr txBox="1"/>
          <p:nvPr/>
        </p:nvSpPr>
        <p:spPr>
          <a:xfrm>
            <a:off x="4602104" y="5830669"/>
            <a:ext cx="70385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Powiatowa Stacja Sanitarno-Epidemiologiczna w Poznaniu</a:t>
            </a:r>
            <a:endParaRPr lang="pl-PL" sz="1800" dirty="0"/>
          </a:p>
          <a:p>
            <a:pPr algn="ctr"/>
            <a:r>
              <a:rPr lang="pl-PL" dirty="0"/>
              <a:t>Poznań, dnia 1 września 2021 r.</a:t>
            </a:r>
          </a:p>
        </p:txBody>
      </p:sp>
    </p:spTree>
    <p:extLst>
      <p:ext uri="{BB962C8B-B14F-4D97-AF65-F5344CB8AC3E}">
        <p14:creationId xmlns:p14="http://schemas.microsoft.com/office/powerpoint/2010/main" val="211884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8B9538A-2A89-47DD-996C-7D2BE2AB6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302AB3-53F2-427A-B35D-2E1369EC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4" y="1447800"/>
            <a:ext cx="3517455" cy="4572000"/>
          </a:xfrm>
        </p:spPr>
        <p:txBody>
          <a:bodyPr anchor="ctr">
            <a:normAutofit/>
          </a:bodyPr>
          <a:lstStyle/>
          <a:p>
            <a:r>
              <a:rPr lang="pl-PL" sz="32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Objawy COVID-19</a:t>
            </a:r>
            <a:r>
              <a:rPr lang="pl-PL" sz="3600" dirty="0">
                <a:solidFill>
                  <a:srgbClr val="EBEBE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dirty="0">
                <a:solidFill>
                  <a:srgbClr val="EBEBE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dirty="0">
              <a:solidFill>
                <a:srgbClr val="EBEBEB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25979B-5325-4898-8EF9-5C174B192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34B22E2B-30D5-47A4-97C5-091EA1AB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6DA3CD-A002-40ED-8194-B4E637BD7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pole tekstowe 4">
            <a:extLst>
              <a:ext uri="{FF2B5EF4-FFF2-40B4-BE49-F238E27FC236}">
                <a16:creationId xmlns:a16="http://schemas.microsoft.com/office/drawing/2014/main" id="{0CB7E68A-A5E6-467A-95BC-8A42CD1D06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133796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142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8B9538A-2A89-47DD-996C-7D2BE2AB6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302AB3-53F2-427A-B35D-2E1369EC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62" y="992554"/>
            <a:ext cx="3845169" cy="443913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CC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Objawy zakażenia SARS-CoV-2 </a:t>
            </a:r>
            <a:r>
              <a:rPr lang="pl-PL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wariant „Delta” </a:t>
            </a:r>
            <a:r>
              <a:rPr lang="pl-PL" sz="3600" b="1" dirty="0">
                <a:solidFill>
                  <a:srgbClr val="FFCC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łatwo pomylić </a:t>
            </a:r>
            <a:br>
              <a:rPr lang="pl-PL" sz="3600" b="1" dirty="0">
                <a:solidFill>
                  <a:srgbClr val="FFCC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solidFill>
                  <a:srgbClr val="FFCC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przeziębieniem</a:t>
            </a:r>
            <a:endParaRPr lang="pl-PL" sz="3600" dirty="0">
              <a:solidFill>
                <a:srgbClr val="FFCC00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25979B-5325-4898-8EF9-5C174B192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34B22E2B-30D5-47A4-97C5-091EA1AB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6DA3CD-A002-40ED-8194-B4E637BD7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pole tekstowe 4">
            <a:extLst>
              <a:ext uri="{FF2B5EF4-FFF2-40B4-BE49-F238E27FC236}">
                <a16:creationId xmlns:a16="http://schemas.microsoft.com/office/drawing/2014/main" id="{0CB7E68A-A5E6-467A-95BC-8A42CD1D06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285955"/>
              </p:ext>
            </p:extLst>
          </p:nvPr>
        </p:nvGraphicFramePr>
        <p:xfrm>
          <a:off x="5048250" y="1447799"/>
          <a:ext cx="6496050" cy="489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181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88">
            <a:extLst>
              <a:ext uri="{FF2B5EF4-FFF2-40B4-BE49-F238E27FC236}">
                <a16:creationId xmlns:a16="http://schemas.microsoft.com/office/drawing/2014/main" id="{0654392F-1639-4655-984D-9EC62CB79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A42ABA0-A57E-4B96-8B71-32BE731BD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93" name="Oval 92">
            <a:extLst>
              <a:ext uri="{FF2B5EF4-FFF2-40B4-BE49-F238E27FC236}">
                <a16:creationId xmlns:a16="http://schemas.microsoft.com/office/drawing/2014/main" id="{81601940-FE05-4058-8C3C-93ECC6D8B4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A24A74BA-E5A0-4961-B27F-09544E4F53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5FCC04C7-E7EE-4E3B-988E-0B9718A3CD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03964ECA-3652-457C-9FDE-16AED3949B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2127DAA-872C-4456-964C-CC23BF1E9C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6111" y="452718"/>
            <a:ext cx="9404723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  <a:effectLst/>
              </a:rPr>
              <a:t>Izolacja</a:t>
            </a:r>
            <a:endParaRPr lang="en-US" b="1" dirty="0">
              <a:solidFill>
                <a:srgbClr val="92D050"/>
              </a:solidFill>
            </a:endParaRPr>
          </a:p>
        </p:txBody>
      </p:sp>
      <p:graphicFrame>
        <p:nvGraphicFramePr>
          <p:cNvPr id="86" name="Symbol zastępczy zawartości 2">
            <a:extLst>
              <a:ext uri="{FF2B5EF4-FFF2-40B4-BE49-F238E27FC236}">
                <a16:creationId xmlns:a16="http://schemas.microsoft.com/office/drawing/2014/main" id="{F3C4215D-7FD7-40F6-AC1B-5EF5A7509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900247"/>
              </p:ext>
            </p:extLst>
          </p:nvPr>
        </p:nvGraphicFramePr>
        <p:xfrm>
          <a:off x="442726" y="981974"/>
          <a:ext cx="10680886" cy="4974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1381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Freeform 7">
            <a:extLst>
              <a:ext uri="{FF2B5EF4-FFF2-40B4-BE49-F238E27FC236}">
                <a16:creationId xmlns:a16="http://schemas.microsoft.com/office/drawing/2014/main" id="{0A01F2A2-AEDD-47DC-AFB5-B97CEB9A53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AFCC468-EEF0-4E8E-A951-B73B5F187D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  <a:effectLst/>
              </a:rPr>
              <a:t>Kwarantanna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5AF5F3-AD0A-4EFA-854A-47C780F262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1E3D6D6C-E192-4135-B1DB-17C71EEBC9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2350A90-B122-4341-8B0A-EA38E1795C84}"/>
              </a:ext>
            </a:extLst>
          </p:cNvPr>
          <p:cNvSpPr txBox="1"/>
          <p:nvPr/>
        </p:nvSpPr>
        <p:spPr>
          <a:xfrm>
            <a:off x="257908" y="3208283"/>
            <a:ext cx="7305111" cy="267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pl-PL" sz="26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otyczy osób, które miały kontakt z osobą zakażoną 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mogą być w okresie wylęgania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choroby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 </a:t>
            </a:r>
            <a:endParaRPr lang="pl-PL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Trwa standardowo </a:t>
            </a:r>
            <a:r>
              <a:rPr lang="en-US" sz="26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10 dni 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licząc od dnia następnego od kontaktu z chorym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lub min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imum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17 dni 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(osoby współzamieszkujące z zakażonym)</a:t>
            </a:r>
            <a:r>
              <a:rPr lang="pl-PL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</a:t>
            </a:r>
            <a:endParaRPr lang="en-US" sz="260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44" name="Graphic 43" descr="Pytania">
            <a:extLst>
              <a:ext uri="{FF2B5EF4-FFF2-40B4-BE49-F238E27FC236}">
                <a16:creationId xmlns:a16="http://schemas.microsoft.com/office/drawing/2014/main" id="{0E9B88BB-4B04-46BB-8328-31F8883921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820926" y="2538097"/>
            <a:ext cx="3662018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744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9BD5E-D77F-454E-81BF-D8917A7F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5616217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6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Jako bliski kontakt należy rozumieć:</a:t>
            </a:r>
            <a:r>
              <a:rPr lang="pl-PL" sz="3600" b="1" dirty="0">
                <a:solidFill>
                  <a:srgbClr val="99FF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pl-PL" sz="3600" b="1" dirty="0">
                <a:solidFill>
                  <a:srgbClr val="99FF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pl-PL" sz="3600" b="1" dirty="0">
              <a:solidFill>
                <a:srgbClr val="99FF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60FEF6-8AE1-41FD-9F1E-CF79E1CF8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86" y="2438400"/>
            <a:ext cx="6366056" cy="3785419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90000"/>
              </a:lnSpc>
              <a:buNone/>
            </a:pPr>
            <a:endParaRPr lang="pl-PL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przebywanie w bezpośredniej bliskości (twarzą w twarz) </a:t>
            </a:r>
            <a:b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osobą chorą, w odległości mniejszej niż 1,5 metra przez ponad 15 minut,</a:t>
            </a:r>
          </a:p>
          <a:p>
            <a:pPr fontAlgn="base">
              <a:lnSpc>
                <a:spcPct val="9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bezpośredni kontakt fizyczny z osobą zakażoną wirusem SARS-CoV-2 (np. podawanie ręki),</a:t>
            </a:r>
          </a:p>
          <a:p>
            <a:pPr fontAlgn="base">
              <a:lnSpc>
                <a:spcPct val="9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bezpośredni kontakt bez środków ochronnych</a:t>
            </a:r>
            <a:b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wydzielinami osoby z COVID‐19 (np. dotykanie zużytej chusteczki higienicznej, narażenie na kaszel osoby chorej). 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pl-PL" sz="1900" dirty="0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1F7E4252-2F8C-4EA5-8B25-80F4D86EE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E682A4-5C0C-437A-88CB-93903D449D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4139" y="0"/>
            <a:ext cx="463828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BCB0AB8E-3445-441A-B43E-CED27841E7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906400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20" name="Graphic 19" descr="Venn Diagram">
            <a:extLst>
              <a:ext uri="{FF2B5EF4-FFF2-40B4-BE49-F238E27FC236}">
                <a16:creationId xmlns:a16="http://schemas.microsoft.com/office/drawing/2014/main" id="{F605C389-1C6F-4D31-A6A0-9DFC198E6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563742" y="1438929"/>
            <a:ext cx="3980139" cy="3980139"/>
          </a:xfrm>
          <a:prstGeom prst="rect">
            <a:avLst/>
          </a:prstGeom>
          <a:effectLst/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60202AA6-BAFE-417F-904D-4F7027D36D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810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5DB8BF-9FCB-4D02-823E-927F0F22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Nadzór epidemiologiczny</a:t>
            </a:r>
          </a:p>
        </p:txBody>
      </p:sp>
      <p:graphicFrame>
        <p:nvGraphicFramePr>
          <p:cNvPr id="31" name="Symbol zastępczy zawartości 2">
            <a:extLst>
              <a:ext uri="{FF2B5EF4-FFF2-40B4-BE49-F238E27FC236}">
                <a16:creationId xmlns:a16="http://schemas.microsoft.com/office/drawing/2014/main" id="{F29F6275-E978-49AD-86DF-CEC0A48F9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863365"/>
              </p:ext>
            </p:extLst>
          </p:nvPr>
        </p:nvGraphicFramePr>
        <p:xfrm>
          <a:off x="646111" y="1727200"/>
          <a:ext cx="9404352" cy="446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575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04712-DEDF-4A30-B409-ECF0981B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040185"/>
            <a:ext cx="10455642" cy="2852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Posiadanie przeciwciał 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 skraca i nie zwalnia z odbywania kwarantanny, nie jest też dowodem w świetle przepisów 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przechorowanie COVID-19.</a:t>
            </a:r>
          </a:p>
          <a:p>
            <a:pPr marL="0" indent="0"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217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2FEA51AE-2D18-46BE-B2CA-B90B13168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6A537E-C106-45AE-9BBB-3CE559441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918BA52-E4A7-4EEC-898E-C49023767C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140466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D3F3B7-282C-4DDC-AD1B-C497F2942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F5FC167-A8B2-4617-9932-4DB7BBD56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79" y="2064200"/>
            <a:ext cx="3840143" cy="2947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 postępowania </a:t>
            </a:r>
            <a:b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wystąpienia zakażenia SARS-CoV-2 wśród wychowanków, uczniów </a:t>
            </a:r>
            <a:b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personelu w placówkach opiekuńczych oraz oświatowo-wychowawczych</a:t>
            </a:r>
            <a:endParaRPr lang="en-US" sz="2400" b="1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9877F79-E381-48F2-AD63-9DD28B96C586}"/>
              </a:ext>
            </a:extLst>
          </p:cNvPr>
          <p:cNvSpPr/>
          <p:nvPr/>
        </p:nvSpPr>
        <p:spPr>
          <a:xfrm>
            <a:off x="6538627" y="271455"/>
            <a:ext cx="2555632" cy="742461"/>
          </a:xfrm>
          <a:prstGeom prst="roundRect">
            <a:avLst/>
          </a:prstGeom>
          <a:ln>
            <a:solidFill>
              <a:srgbClr val="2E823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Przypadek zachorowania  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uczniów i/lub personelu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4BC2718E-3CD1-4F3C-B87C-6E0F716DB135}"/>
              </a:ext>
            </a:extLst>
          </p:cNvPr>
          <p:cNvSpPr/>
          <p:nvPr/>
        </p:nvSpPr>
        <p:spPr>
          <a:xfrm>
            <a:off x="6538627" y="1460858"/>
            <a:ext cx="2546667" cy="7424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Przekazanie informacji przez Dyrektora placówki upoważnionemu pracownikowi PSSE w Poznaniu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C83DC3E4-36B4-4FAB-A8F7-E1998516AEA8}"/>
              </a:ext>
            </a:extLst>
          </p:cNvPr>
          <p:cNvSpPr/>
          <p:nvPr/>
        </p:nvSpPr>
        <p:spPr>
          <a:xfrm>
            <a:off x="6538628" y="2617359"/>
            <a:ext cx="2546666" cy="7424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Pracownik PSSE w Poznaniu ustala ramy czasowe kwarantanny lub nadzoru epidemiologicznego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129DEE9B-1F6B-4393-BE8E-E674DE8DE776}"/>
              </a:ext>
            </a:extLst>
          </p:cNvPr>
          <p:cNvSpPr/>
          <p:nvPr/>
        </p:nvSpPr>
        <p:spPr>
          <a:xfrm>
            <a:off x="5126892" y="3909448"/>
            <a:ext cx="2399581" cy="1106627"/>
          </a:xfrm>
          <a:prstGeom prst="roundRect">
            <a:avLst/>
          </a:prstGeom>
          <a:ln>
            <a:solidFill>
              <a:srgbClr val="2E823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Kwarantanna</a:t>
            </a:r>
            <a:r>
              <a:rPr lang="pl-PL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wprowadza dane do systemu SEPIS</a:t>
            </a:r>
            <a:b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(zgodnie ze wskazówkami dołączonymi do prezentacji)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DE67E09E-D103-4D43-B74F-8EAF8EB54DA1}"/>
              </a:ext>
            </a:extLst>
          </p:cNvPr>
          <p:cNvSpPr/>
          <p:nvPr/>
        </p:nvSpPr>
        <p:spPr>
          <a:xfrm>
            <a:off x="5170004" y="5433094"/>
            <a:ext cx="2399579" cy="1022414"/>
          </a:xfrm>
          <a:prstGeom prst="roundRect">
            <a:avLst/>
          </a:prstGeom>
          <a:ln>
            <a:solidFill>
              <a:srgbClr val="2E823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wniosek Dyrektora Państwowy Powiatowy Inspektor Sanitarny wydaje opinię o sytuacji epidemiologicznej stanowiącej zagrożenie 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385C9D9A-5B41-47E3-97C4-97C0712624B3}"/>
              </a:ext>
            </a:extLst>
          </p:cNvPr>
          <p:cNvSpPr/>
          <p:nvPr/>
        </p:nvSpPr>
        <p:spPr>
          <a:xfrm>
            <a:off x="8171328" y="3909447"/>
            <a:ext cx="2496671" cy="1106627"/>
          </a:xfrm>
          <a:prstGeom prst="roundRect">
            <a:avLst/>
          </a:prstGeom>
          <a:ln>
            <a:solidFill>
              <a:srgbClr val="2E823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Nadzór epidemiologiczny </a:t>
            </a:r>
            <a:br>
              <a:rPr lang="pl-PL" sz="12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przesyła drogą elektroniczną listę osób objętych nadzorem</a:t>
            </a:r>
          </a:p>
          <a:p>
            <a:pPr algn="ctr"/>
            <a:r>
              <a:rPr lang="pl-PL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(zgodnie ze wskazówkami dołączonymi do prezentacji)</a:t>
            </a:r>
            <a:endParaRPr lang="pl-PL" sz="9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819A06BC-1513-4807-936E-6F79AF17E287}"/>
              </a:ext>
            </a:extLst>
          </p:cNvPr>
          <p:cNvCxnSpPr>
            <a:stCxn id="3" idx="2"/>
          </p:cNvCxnSpPr>
          <p:nvPr/>
        </p:nvCxnSpPr>
        <p:spPr>
          <a:xfrm flipH="1">
            <a:off x="7815385" y="1013916"/>
            <a:ext cx="1058" cy="389794"/>
          </a:xfrm>
          <a:prstGeom prst="straightConnector1">
            <a:avLst/>
          </a:prstGeom>
          <a:ln>
            <a:solidFill>
              <a:srgbClr val="2E8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BB1CA3B0-742A-4D66-B907-0C3159D6DDB1}"/>
              </a:ext>
            </a:extLst>
          </p:cNvPr>
          <p:cNvCxnSpPr/>
          <p:nvPr/>
        </p:nvCxnSpPr>
        <p:spPr>
          <a:xfrm>
            <a:off x="7811960" y="2282093"/>
            <a:ext cx="0" cy="242277"/>
          </a:xfrm>
          <a:prstGeom prst="straightConnector1">
            <a:avLst/>
          </a:prstGeom>
          <a:ln>
            <a:solidFill>
              <a:srgbClr val="2E8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01F69E5C-2DB4-4B70-B949-356BC900DCC2}"/>
              </a:ext>
            </a:extLst>
          </p:cNvPr>
          <p:cNvCxnSpPr>
            <a:cxnSpLocks/>
          </p:cNvCxnSpPr>
          <p:nvPr/>
        </p:nvCxnSpPr>
        <p:spPr>
          <a:xfrm flipH="1">
            <a:off x="6529839" y="3426281"/>
            <a:ext cx="607786" cy="395796"/>
          </a:xfrm>
          <a:prstGeom prst="straightConnector1">
            <a:avLst/>
          </a:prstGeom>
          <a:ln>
            <a:solidFill>
              <a:srgbClr val="2E8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1758966E-92AB-4E66-9196-16D08880EBAE}"/>
              </a:ext>
            </a:extLst>
          </p:cNvPr>
          <p:cNvCxnSpPr>
            <a:cxnSpLocks/>
          </p:cNvCxnSpPr>
          <p:nvPr/>
        </p:nvCxnSpPr>
        <p:spPr>
          <a:xfrm>
            <a:off x="8415528" y="3428999"/>
            <a:ext cx="501826" cy="344861"/>
          </a:xfrm>
          <a:prstGeom prst="straightConnector1">
            <a:avLst/>
          </a:prstGeom>
          <a:ln>
            <a:solidFill>
              <a:srgbClr val="2E8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2D1BDB4E-89EE-4092-A582-4B1153A01331}"/>
              </a:ext>
            </a:extLst>
          </p:cNvPr>
          <p:cNvCxnSpPr/>
          <p:nvPr/>
        </p:nvCxnSpPr>
        <p:spPr>
          <a:xfrm>
            <a:off x="6326682" y="5103446"/>
            <a:ext cx="0" cy="242277"/>
          </a:xfrm>
          <a:prstGeom prst="straightConnector1">
            <a:avLst/>
          </a:prstGeom>
          <a:ln>
            <a:solidFill>
              <a:srgbClr val="2E8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3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811966E-4FFD-428E-BC83-915F27F02129}"/>
              </a:ext>
            </a:extLst>
          </p:cNvPr>
          <p:cNvSpPr txBox="1"/>
          <p:nvPr/>
        </p:nvSpPr>
        <p:spPr>
          <a:xfrm>
            <a:off x="1453661" y="1530595"/>
            <a:ext cx="9159631" cy="4989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Opracowano na podstawie: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ytycznych Ministerstwa Edukacji i Nauki, Ministerstwa Zdrowia oraz  Głównego Inspektoratu Sanitarnego dla szkół podstawowych i ponadpodstawowych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Listu Ministra Zdrowia do dyrektorów szkół, pedagogów, rodziców w sprawie wykonywania szczepienia przeciwko SARS-Cov-2 wśród nieletnich uczniów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Definicji przypadku COVID-19 na potrzeby nadzoru epidemiologicznego nad zakażeniami wirusem SARS-CoV-2 (</a:t>
            </a:r>
            <a:r>
              <a:rPr lang="pl-PL" sz="2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definicja z dnia 31.10.2020 r.)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6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790292-B904-4507-81FE-926E3D61C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43839"/>
            <a:ext cx="3522879" cy="3840481"/>
          </a:xfrm>
        </p:spPr>
        <p:txBody>
          <a:bodyPr>
            <a:noAutofit/>
          </a:bodyPr>
          <a:lstStyle/>
          <a:p>
            <a:pPr algn="ctr"/>
            <a:r>
              <a:rPr lang="pl-PL" sz="37200" dirty="0">
                <a:solidFill>
                  <a:schemeClr val="tx1"/>
                </a:solidFill>
                <a:latin typeface="Bernard MT Condensed" panose="02050806060905020404" pitchFamily="18" charset="0"/>
                <a:cs typeface="AngsanaUPC" panose="02020603050405020304" pitchFamily="18" charset="-34"/>
              </a:rPr>
              <a:t>!</a:t>
            </a:r>
            <a:endParaRPr lang="pl-PL" sz="4400" dirty="0">
              <a:solidFill>
                <a:schemeClr val="tx1"/>
              </a:solidFill>
              <a:latin typeface="Bernard MT Condensed" panose="02050806060905020404" pitchFamily="18" charset="0"/>
              <a:cs typeface="AngsanaUPC" panose="02020603050405020304" pitchFamily="18" charset="-3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793193-46AE-49BD-86BE-3055540D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7362835" cy="447082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Polska znajduje się w fazie stopniowego zwiększania się udziału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wariantu Delta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ogólnej liczbie zakażeń SARS-CoV-2,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który charakteryzuje się znacznie większą zjadliwością i transmisyjnością niż pierwotny wariant koronawirusa</a:t>
            </a: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63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127EF3B-7A80-4BAA-85A6-C817E5404CAC}"/>
              </a:ext>
            </a:extLst>
          </p:cNvPr>
          <p:cNvSpPr txBox="1"/>
          <p:nvPr/>
        </p:nvSpPr>
        <p:spPr>
          <a:xfrm>
            <a:off x="761206" y="64368"/>
            <a:ext cx="10461319" cy="39911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Pamiętaj,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</a:t>
            </a:r>
            <a:r>
              <a:rPr lang="en-US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rzestrzeganie po</a:t>
            </a:r>
            <a: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niższych</a:t>
            </a:r>
            <a:r>
              <a:rPr lang="en-US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zaleceń </a:t>
            </a:r>
            <a: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może uchronić przed rozprzestrzenianiem się wirusa SARS-Co</a:t>
            </a:r>
            <a:r>
              <a:rPr lang="pl-PL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</a:t>
            </a:r>
            <a:r>
              <a:rPr lang="en-US" sz="4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-2</a:t>
            </a:r>
            <a:endParaRPr lang="en-US" sz="44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2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F39BB6-1713-4412-B521-69B591078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85BA53-0BBD-4047-9072-B9E17180E7ED}"/>
              </a:ext>
            </a:extLst>
          </p:cNvPr>
          <p:cNvSpPr txBox="1"/>
          <p:nvPr/>
        </p:nvSpPr>
        <p:spPr>
          <a:xfrm>
            <a:off x="1079938" y="1659285"/>
            <a:ext cx="91203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Nośmy maseczki ochronne w zamkniętych pomieszczeniach oraz w przestrzeniach wspólnych, </a:t>
            </a:r>
            <a:b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zwłaszcza gdy nie można zachować dystansu,</a:t>
            </a:r>
          </a:p>
          <a:p>
            <a:pPr algn="just"/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achowujmy dystans społeczny, minimalna odległość pomiędzy osobami to 1,5 metra,</a:t>
            </a:r>
          </a:p>
          <a:p>
            <a:pPr algn="just"/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2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AA2248CF-230E-4790-95F1-3790094BE7B6}"/>
              </a:ext>
            </a:extLst>
          </p:cNvPr>
          <p:cNvSpPr txBox="1"/>
          <p:nvPr/>
        </p:nvSpPr>
        <p:spPr>
          <a:xfrm>
            <a:off x="2090057" y="2786743"/>
            <a:ext cx="990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65A331D-0C94-4CF4-8CA4-EC4A308FFA33}"/>
              </a:ext>
            </a:extLst>
          </p:cNvPr>
          <p:cNvSpPr txBox="1"/>
          <p:nvPr/>
        </p:nvSpPr>
        <p:spPr>
          <a:xfrm>
            <a:off x="1033028" y="1221829"/>
            <a:ext cx="926185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bajmy o higienę, często myjmy ręce z użyciem ciepłej wody i mydła lub korzystajmy z płynu </a:t>
            </a:r>
            <a:b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dezynfekcji rąk,</a:t>
            </a: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rgbClr val="99FF33"/>
              </a:buClr>
            </a:pP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tosujmy odpowiednie zasady ochrony podczas kaszlu i kichania – zakrywając nos i usta wewnętrzną stroną łokcia lub chusteczką, 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unikajmy dotykania oczu, nosa i ust,</a:t>
            </a:r>
          </a:p>
          <a:p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04712-DEDF-4A30-B409-ECF0981B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946" y="1599626"/>
            <a:ext cx="8773510" cy="33709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wietrzmy codziennie pomieszczenia lekcyjne w czasie zajęć i podczas przerwy, a także w dni wolne od zajęć,</a:t>
            </a:r>
            <a:endParaRPr lang="pl-PL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pl-PL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>
                <a:srgbClr val="99FF33"/>
              </a:buClr>
              <a:buFont typeface="Wingdings" panose="05000000000000000000" pitchFamily="2" charset="2"/>
              <a:buChar char="ü"/>
            </a:pPr>
            <a:r>
              <a:rPr lang="pl-PL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amiętajmy o myciu powierzchni detergentem </a:t>
            </a:r>
            <a:br>
              <a:rPr lang="pl-PL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 środkiem dezynfekcyjnym przed i po zajęciach.</a:t>
            </a:r>
          </a:p>
          <a:p>
            <a:pPr marL="0" indent="0" algn="just">
              <a:buNone/>
            </a:pPr>
            <a:endParaRPr lang="pl-PL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90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F6EA97-A832-4B5A-980D-7EE05CF7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200" b="1" dirty="0">
                <a:solidFill>
                  <a:srgbClr val="99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Szczepmy się!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7CBD71-17B7-40D5-91A2-3FBE7E0B5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5202" y="804671"/>
            <a:ext cx="6713413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/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Pamiętajmy</a:t>
            </a:r>
            <a: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endParaRPr lang="pl-PL" sz="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/>
            <a: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zczepienia są jednym </a:t>
            </a:r>
            <a: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en-US" sz="32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najbardziej skutecznych i efektywnych działań profilaktycznych </a:t>
            </a:r>
            <a: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 zapobieganiu oraz zwalczaniu</a:t>
            </a:r>
            <a: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chorób zakaźnych.</a:t>
            </a:r>
          </a:p>
        </p:txBody>
      </p:sp>
    </p:spTree>
    <p:extLst>
      <p:ext uri="{BB962C8B-B14F-4D97-AF65-F5344CB8AC3E}">
        <p14:creationId xmlns:p14="http://schemas.microsoft.com/office/powerpoint/2010/main" val="297201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F6EA97-A832-4B5A-980D-7EE05CF7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4200" b="1" dirty="0">
                <a:solidFill>
                  <a:srgbClr val="99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Szczepmy się!</a:t>
            </a:r>
            <a:endParaRPr lang="pl-PL" b="1" dirty="0">
              <a:solidFill>
                <a:srgbClr val="99FF33"/>
              </a:solidFill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9BD7DC38-5048-4261-AAF8-DD03F67A4705}"/>
              </a:ext>
            </a:extLst>
          </p:cNvPr>
          <p:cNvSpPr txBox="1">
            <a:spLocks/>
          </p:cNvSpPr>
          <p:nvPr/>
        </p:nvSpPr>
        <p:spPr>
          <a:xfrm>
            <a:off x="4981037" y="1125416"/>
            <a:ext cx="6007394" cy="5025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/>
            <a:endParaRPr lang="en-US" dirty="0"/>
          </a:p>
          <a:p>
            <a:pPr marL="0" indent="0">
              <a:buFont typeface="Wingdings 3" charset="2"/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zczepionki to produkty lecznicze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		  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tosowan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e są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 celu zapobiegania chorobie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COVID-19 wywołanej przez wirusa SARS-Co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hronią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przed za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chorowaniem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ciężkim przebiegiem choroby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powikłaniami.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8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F6EA97-A832-4B5A-980D-7EE05CF7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4200" b="1" dirty="0">
                <a:solidFill>
                  <a:srgbClr val="99F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Szczepmy się!</a:t>
            </a:r>
            <a:endParaRPr lang="pl-PL" b="1" dirty="0"/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9BD7DC38-5048-4261-AAF8-DD03F67A4705}"/>
              </a:ext>
            </a:extLst>
          </p:cNvPr>
          <p:cNvSpPr txBox="1">
            <a:spLocks/>
          </p:cNvSpPr>
          <p:nvPr/>
        </p:nvSpPr>
        <p:spPr>
          <a:xfrm>
            <a:off x="5072186" y="1695937"/>
            <a:ext cx="5181597" cy="3649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/>
            <a:endParaRPr lang="en-US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Zachęcajmy rodziców do zaszczepienia swoich dzieci.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Już dzieci od 12 roku życia mogą być szczepione.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43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289</Words>
  <Application>Microsoft Office PowerPoint</Application>
  <PresentationFormat>Panoramiczny</PresentationFormat>
  <Paragraphs>80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AngsanaUPC</vt:lpstr>
      <vt:lpstr>Arial</vt:lpstr>
      <vt:lpstr>Bahnschrift SemiLight</vt:lpstr>
      <vt:lpstr>Bernard MT Condensed</vt:lpstr>
      <vt:lpstr>Calibri</vt:lpstr>
      <vt:lpstr>Century Gothic</vt:lpstr>
      <vt:lpstr>Times New Roman</vt:lpstr>
      <vt:lpstr>Wingdings</vt:lpstr>
      <vt:lpstr>Wingdings 3</vt:lpstr>
      <vt:lpstr>Jon</vt:lpstr>
      <vt:lpstr>     Zalecenia sanitarne dla bezpiecznej  i higienicznej organizacji zajęć  w placówkach opiekuńczych  i oświatowo-wychowawczych </vt:lpstr>
      <vt:lpstr>!</vt:lpstr>
      <vt:lpstr>Prezentacja programu PowerPoint</vt:lpstr>
      <vt:lpstr>Prezentacja programu PowerPoint</vt:lpstr>
      <vt:lpstr>Prezentacja programu PowerPoint</vt:lpstr>
      <vt:lpstr>Prezentacja programu PowerPoint</vt:lpstr>
      <vt:lpstr>Szczepmy się!</vt:lpstr>
      <vt:lpstr>Szczepmy się!</vt:lpstr>
      <vt:lpstr>Szczepmy się!</vt:lpstr>
      <vt:lpstr>Objawy COVID-19 </vt:lpstr>
      <vt:lpstr>Objawy zakażenia SARS-CoV-2 wariant „Delta” łatwo pomylić  z przeziębieniem</vt:lpstr>
      <vt:lpstr>Izolacja</vt:lpstr>
      <vt:lpstr>Kwarantanna</vt:lpstr>
      <vt:lpstr>Jako bliski kontakt należy rozumieć: </vt:lpstr>
      <vt:lpstr>Nadzór epidemiologiczny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Hanna Jankowska</dc:creator>
  <cp:lastModifiedBy>Dyrektor</cp:lastModifiedBy>
  <cp:revision>19</cp:revision>
  <dcterms:created xsi:type="dcterms:W3CDTF">2021-08-30T09:39:28Z</dcterms:created>
  <dcterms:modified xsi:type="dcterms:W3CDTF">2021-09-07T13:36:29Z</dcterms:modified>
</cp:coreProperties>
</file>