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6" r:id="rId4"/>
    <p:sldId id="267" r:id="rId5"/>
    <p:sldId id="275" r:id="rId6"/>
    <p:sldId id="271" r:id="rId7"/>
    <p:sldId id="272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58D1-432C-41D8-BAFB-1C8C4956E4A7}" type="datetimeFigureOut">
              <a:rPr lang="sk-SK" smtClean="0"/>
              <a:pPr/>
              <a:t>17. 2. 2021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38AA2-8C76-4F56-8E89-3FB164F4982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Určovanie vzorov  podstatných mien</a:t>
            </a:r>
            <a:br>
              <a:rPr lang="sk-SK" sz="3600" dirty="0" smtClean="0"/>
            </a:br>
            <a:r>
              <a:rPr lang="sk-SK" sz="3600" dirty="0" smtClean="0"/>
              <a:t> ženského  rodu.</a:t>
            </a:r>
            <a:br>
              <a:rPr lang="sk-SK" sz="3600" dirty="0" smtClean="0"/>
            </a:br>
            <a:r>
              <a:rPr lang="sk-SK" sz="3600" dirty="0" smtClean="0"/>
              <a:t>VZOR ŽENA</a:t>
            </a:r>
            <a:br>
              <a:rPr lang="sk-SK" sz="3600" dirty="0" smtClean="0"/>
            </a:b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Slovenský jazyk pre 5. ročník</a:t>
            </a:r>
          </a:p>
          <a:p>
            <a:r>
              <a:rPr lang="sk-SK" dirty="0" smtClean="0"/>
              <a:t>PaedDr. Ľuba </a:t>
            </a:r>
            <a:r>
              <a:rPr lang="sk-SK" dirty="0" err="1" smtClean="0"/>
              <a:t>Pavliková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Rám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521"/>
            <a:ext cx="8676455" cy="65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09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499992" y="980728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002060"/>
                </a:solidFill>
              </a:rPr>
              <a:t>v</a:t>
            </a:r>
            <a:r>
              <a:rPr lang="sk-SK" sz="4400" b="1" dirty="0" smtClean="0">
                <a:solidFill>
                  <a:srgbClr val="002060"/>
                </a:solidFill>
              </a:rPr>
              <a:t>zor</a:t>
            </a:r>
            <a:r>
              <a:rPr lang="sk-SK" sz="4400" b="1" dirty="0" smtClean="0">
                <a:solidFill>
                  <a:srgbClr val="FF0000"/>
                </a:solidFill>
              </a:rPr>
              <a:t> ŽE</a:t>
            </a:r>
            <a:r>
              <a:rPr lang="sk-SK" sz="4400" b="1" u="sng" dirty="0" smtClean="0">
                <a:solidFill>
                  <a:srgbClr val="00B0F0"/>
                </a:solidFill>
              </a:rPr>
              <a:t>N</a:t>
            </a:r>
            <a:r>
              <a:rPr lang="sk-SK" sz="4400" b="1" dirty="0" smtClean="0">
                <a:solidFill>
                  <a:srgbClr val="FF0000"/>
                </a:solidFill>
              </a:rPr>
              <a:t>A</a:t>
            </a:r>
            <a:endParaRPr lang="sk-SK" sz="4400" b="1" dirty="0">
              <a:solidFill>
                <a:srgbClr val="FF00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897052" y="2132856"/>
            <a:ext cx="49234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800" dirty="0" smtClean="0"/>
          </a:p>
          <a:p>
            <a:r>
              <a:rPr lang="sk-SK" sz="2800" dirty="0" smtClean="0"/>
              <a:t>Podľa </a:t>
            </a:r>
            <a:r>
              <a:rPr lang="sk-SK" sz="2800" dirty="0"/>
              <a:t>vzoru </a:t>
            </a:r>
            <a:r>
              <a:rPr lang="sk-SK" sz="2800" dirty="0">
                <a:solidFill>
                  <a:srgbClr val="FF0000"/>
                </a:solidFill>
              </a:rPr>
              <a:t>žena</a:t>
            </a:r>
            <a:r>
              <a:rPr lang="sk-SK" sz="2800" dirty="0"/>
              <a:t> skloňujeme                                   </a:t>
            </a:r>
          </a:p>
          <a:p>
            <a:r>
              <a:rPr lang="sk-SK" sz="2800" dirty="0"/>
              <a:t>podstatné mená ženského rodu                                            </a:t>
            </a:r>
          </a:p>
          <a:p>
            <a:r>
              <a:rPr lang="sk-SK" sz="2800" dirty="0">
                <a:solidFill>
                  <a:srgbClr val="FF0000"/>
                </a:solidFill>
              </a:rPr>
              <a:t>zakončené na samohlásku a,                                                  </a:t>
            </a:r>
          </a:p>
          <a:p>
            <a:r>
              <a:rPr lang="sk-SK" sz="2800" dirty="0">
                <a:solidFill>
                  <a:srgbClr val="FF0000"/>
                </a:solidFill>
              </a:rPr>
              <a:t>pred ktorou je tvrdá alebo </a:t>
            </a:r>
            <a:r>
              <a:rPr lang="sk-SK" sz="2800" dirty="0" smtClean="0">
                <a:solidFill>
                  <a:srgbClr val="FF0000"/>
                </a:solidFill>
              </a:rPr>
              <a:t>obojaká spoluhláska.                            </a:t>
            </a:r>
            <a:endParaRPr lang="sk-SK" sz="2800" dirty="0">
              <a:solidFill>
                <a:srgbClr val="FF0000"/>
              </a:solidFill>
            </a:endParaRPr>
          </a:p>
          <a:p>
            <a:endParaRPr lang="sk-SK" sz="2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15327"/>
            <a:ext cx="2952328" cy="549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2420888"/>
            <a:ext cx="87849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400" b="1" dirty="0">
              <a:solidFill>
                <a:srgbClr val="FF0000"/>
              </a:solidFill>
            </a:endParaRPr>
          </a:p>
          <a:p>
            <a:endParaRPr lang="sk-SK" dirty="0"/>
          </a:p>
          <a:p>
            <a:r>
              <a:rPr lang="sk-SK" dirty="0"/>
              <a:t>1.	Určím, akého rodu je podstatné meno </a:t>
            </a:r>
            <a:r>
              <a:rPr lang="sk-SK" dirty="0">
                <a:solidFill>
                  <a:srgbClr val="FF0000"/>
                </a:solidFill>
              </a:rPr>
              <a:t>– tá ťava – ženský rod</a:t>
            </a:r>
          </a:p>
          <a:p>
            <a:r>
              <a:rPr lang="sk-SK" dirty="0"/>
              <a:t>2.	Pozriem sa , na akú hlásku sa končí podstatné meno : ťava  - </a:t>
            </a:r>
            <a:r>
              <a:rPr lang="sk-SK" dirty="0">
                <a:solidFill>
                  <a:srgbClr val="FF0000"/>
                </a:solidFill>
              </a:rPr>
              <a:t>a.</a:t>
            </a:r>
          </a:p>
          <a:p>
            <a:r>
              <a:rPr lang="sk-SK" dirty="0"/>
              <a:t>3.	Ak sa končí podstatné meno </a:t>
            </a:r>
            <a:r>
              <a:rPr lang="sk-SK" smtClean="0"/>
              <a:t>na samohlásku  a - </a:t>
            </a:r>
            <a:r>
              <a:rPr lang="sk-SK" dirty="0"/>
              <a:t>máme vzory </a:t>
            </a:r>
            <a:r>
              <a:rPr lang="sk-SK" dirty="0">
                <a:solidFill>
                  <a:srgbClr val="FF0000"/>
                </a:solidFill>
              </a:rPr>
              <a:t>žena- ulica</a:t>
            </a:r>
            <a:r>
              <a:rPr lang="sk-SK" dirty="0"/>
              <a:t>.</a:t>
            </a:r>
          </a:p>
          <a:p>
            <a:r>
              <a:rPr lang="sk-SK" dirty="0"/>
              <a:t>4.	Pozrieme sa, aká spoluhláska je pred a : pred a je spoluhláska </a:t>
            </a:r>
            <a:r>
              <a:rPr lang="sk-SK" dirty="0">
                <a:solidFill>
                  <a:srgbClr val="FF0000"/>
                </a:solidFill>
              </a:rPr>
              <a:t>v.</a:t>
            </a:r>
          </a:p>
          <a:p>
            <a:r>
              <a:rPr lang="sk-SK" dirty="0"/>
              <a:t>5.	</a:t>
            </a:r>
            <a:r>
              <a:rPr lang="sk-SK" dirty="0">
                <a:solidFill>
                  <a:srgbClr val="FF0000"/>
                </a:solidFill>
              </a:rPr>
              <a:t>V je obojaká spoluhláska</a:t>
            </a:r>
            <a:r>
              <a:rPr lang="sk-SK" dirty="0"/>
              <a:t>, tak sa podstatné meno bude skloňovať podľa </a:t>
            </a:r>
            <a:r>
              <a:rPr lang="sk-SK" dirty="0">
                <a:solidFill>
                  <a:srgbClr val="FF0000"/>
                </a:solidFill>
              </a:rPr>
              <a:t>vzoru žena</a:t>
            </a:r>
            <a:r>
              <a:rPr lang="sk-SK" dirty="0"/>
              <a:t>.</a:t>
            </a:r>
          </a:p>
          <a:p>
            <a:endParaRPr lang="sk-SK" dirty="0"/>
          </a:p>
          <a:p>
            <a:r>
              <a:rPr lang="sk-SK" dirty="0"/>
              <a:t>6.	</a:t>
            </a:r>
            <a:r>
              <a:rPr lang="sk-SK" dirty="0" smtClean="0"/>
              <a:t>    žen</a:t>
            </a:r>
            <a:r>
              <a:rPr lang="sk-SK" u="sng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          </a:t>
            </a:r>
            <a:r>
              <a:rPr lang="sk-SK" dirty="0"/>
              <a:t>– </a:t>
            </a:r>
            <a:r>
              <a:rPr lang="sk-SK" dirty="0" smtClean="0"/>
              <a:t>    žen</a:t>
            </a:r>
            <a:r>
              <a:rPr lang="sk-SK" u="sng" dirty="0" smtClean="0">
                <a:solidFill>
                  <a:srgbClr val="FF0000"/>
                </a:solidFill>
              </a:rPr>
              <a:t>y</a:t>
            </a:r>
            <a:r>
              <a:rPr lang="sk-SK" dirty="0" smtClean="0"/>
              <a:t>                                      ťav</a:t>
            </a:r>
            <a:r>
              <a:rPr lang="sk-SK" u="sng" dirty="0" smtClean="0">
                <a:solidFill>
                  <a:srgbClr val="FF0000"/>
                </a:solidFill>
              </a:rPr>
              <a:t>a</a:t>
            </a:r>
            <a:r>
              <a:rPr lang="sk-SK" dirty="0" smtClean="0"/>
              <a:t>          </a:t>
            </a:r>
            <a:r>
              <a:rPr lang="sk-SK" dirty="0"/>
              <a:t>- </a:t>
            </a:r>
            <a:r>
              <a:rPr lang="sk-SK" dirty="0" smtClean="0"/>
              <a:t>         ťav</a:t>
            </a:r>
            <a:r>
              <a:rPr lang="sk-SK" u="sng" dirty="0" smtClean="0">
                <a:solidFill>
                  <a:srgbClr val="FF0000"/>
                </a:solidFill>
              </a:rPr>
              <a:t>y</a:t>
            </a:r>
            <a:endParaRPr lang="sk-SK" u="sng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05" y="793211"/>
            <a:ext cx="2148830" cy="214883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3923928" y="2606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ťa</a:t>
            </a:r>
            <a:r>
              <a:rPr lang="sk-SK" sz="3600" u="sng" dirty="0" smtClean="0"/>
              <a:t>v</a:t>
            </a:r>
            <a:r>
              <a:rPr lang="sk-SK" sz="3600" dirty="0" smtClean="0"/>
              <a:t>a</a:t>
            </a:r>
            <a:endParaRPr lang="sk-SK" sz="3600" dirty="0"/>
          </a:p>
        </p:txBody>
      </p:sp>
      <p:sp>
        <p:nvSpPr>
          <p:cNvPr id="5" name="BlokTextu 4"/>
          <p:cNvSpPr txBox="1"/>
          <p:nvPr/>
        </p:nvSpPr>
        <p:spPr>
          <a:xfrm>
            <a:off x="179512" y="583813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     Tá ťava – ženský rod.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 smtClean="0">
              <a:solidFill>
                <a:srgbClr val="00B050"/>
              </a:solidFill>
            </a:endParaRP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 smtClean="0">
              <a:solidFill>
                <a:srgbClr val="00B050"/>
              </a:solidFill>
            </a:endParaRPr>
          </a:p>
          <a:p>
            <a:r>
              <a:rPr lang="sk-SK" dirty="0" smtClean="0">
                <a:solidFill>
                  <a:srgbClr val="00B050"/>
                </a:solidFill>
              </a:rPr>
              <a:t>Ťava – končí sa na samohlásku a.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796136" y="722312"/>
            <a:ext cx="28689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Pred samohláskou</a:t>
            </a:r>
            <a:r>
              <a:rPr lang="sk-SK" dirty="0" smtClean="0">
                <a:solidFill>
                  <a:srgbClr val="FF0000"/>
                </a:solidFill>
              </a:rPr>
              <a:t> a </a:t>
            </a:r>
            <a:r>
              <a:rPr lang="sk-SK" dirty="0" smtClean="0">
                <a:solidFill>
                  <a:srgbClr val="00B050"/>
                </a:solidFill>
              </a:rPr>
              <a:t>máme spoluhlásku</a:t>
            </a:r>
            <a:r>
              <a:rPr lang="sk-SK" dirty="0" smtClean="0">
                <a:solidFill>
                  <a:srgbClr val="FF0000"/>
                </a:solidFill>
              </a:rPr>
              <a:t> v</a:t>
            </a:r>
            <a:r>
              <a:rPr lang="sk-SK" dirty="0" smtClean="0">
                <a:solidFill>
                  <a:srgbClr val="00B050"/>
                </a:solidFill>
              </a:rPr>
              <a:t>.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 smtClean="0">
              <a:solidFill>
                <a:srgbClr val="00B05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V</a:t>
            </a:r>
            <a:r>
              <a:rPr lang="sk-SK" dirty="0" smtClean="0">
                <a:solidFill>
                  <a:srgbClr val="00B050"/>
                </a:solidFill>
              </a:rPr>
              <a:t> je obojaká spoluhláska.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247593"/>
            <a:ext cx="1291803" cy="1291803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4572000" y="5343477"/>
            <a:ext cx="1422835" cy="1065577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5"/>
          <a:srcRect l="8868"/>
          <a:stretch/>
        </p:blipFill>
        <p:spPr>
          <a:xfrm>
            <a:off x="7668344" y="5075770"/>
            <a:ext cx="1475656" cy="1590675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 rotWithShape="1">
          <a:blip r:embed="rId6" cstate="print"/>
          <a:srcRect l="15282" t="7409" r="11640" b="8868"/>
          <a:stretch/>
        </p:blipFill>
        <p:spPr>
          <a:xfrm>
            <a:off x="2368665" y="5166240"/>
            <a:ext cx="1291804" cy="1582460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 rotWithShape="1">
          <a:blip r:embed="rId7"/>
          <a:srcRect l="24801" r="23120"/>
          <a:stretch/>
        </p:blipFill>
        <p:spPr>
          <a:xfrm>
            <a:off x="1140188" y="5028843"/>
            <a:ext cx="900608" cy="1729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428599" y="500040"/>
          <a:ext cx="8358244" cy="6000792"/>
        </p:xfrm>
        <a:graphic>
          <a:graphicData uri="http://schemas.openxmlformats.org/drawingml/2006/table">
            <a:tbl>
              <a:tblPr/>
              <a:tblGrid>
                <a:gridCol w="1512919"/>
                <a:gridCol w="1545572"/>
                <a:gridCol w="1799539"/>
                <a:gridCol w="1671649"/>
                <a:gridCol w="1828565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sk-SK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žien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í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ám</a:t>
                      </a:r>
                      <a:endParaRPr lang="sk-SK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ám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sk-SK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sk-SK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    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ách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sk-SK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ách</a:t>
                      </a:r>
                      <a:endParaRPr lang="sk-SK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žen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ami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</a:t>
                      </a:r>
                      <a:endParaRPr lang="sk-SK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latin typeface="Calibri"/>
                          <a:ea typeface="Times New Roman"/>
                          <a:cs typeface="Times New Roman"/>
                        </a:rPr>
                        <a:t>Andre</a:t>
                      </a:r>
                      <a:r>
                        <a:rPr lang="sk-SK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ami</a:t>
                      </a:r>
                      <a:endParaRPr lang="sk-SK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8680"/>
            <a:ext cx="2520280" cy="252028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4139952" y="476672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–  podstatné meno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ženský rod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končí sa na samohlásku a / žena , ulica /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pred samohláskou a je spoluhláska k</a:t>
            </a:r>
          </a:p>
          <a:p>
            <a:pPr marL="285750" indent="-285750">
              <a:buFontTx/>
              <a:buChar char="-"/>
            </a:pPr>
            <a:r>
              <a:rPr lang="sk-SK" dirty="0"/>
              <a:t>k</a:t>
            </a:r>
            <a:r>
              <a:rPr lang="sk-SK" dirty="0" smtClean="0"/>
              <a:t> je tvrdá spoluhláska</a:t>
            </a:r>
          </a:p>
          <a:p>
            <a:pPr marL="285750" indent="-285750">
              <a:buFontTx/>
              <a:buChar char="-"/>
            </a:pPr>
            <a:r>
              <a:rPr lang="sk-SK" dirty="0"/>
              <a:t>v</a:t>
            </a:r>
            <a:r>
              <a:rPr lang="sk-SK" dirty="0" smtClean="0"/>
              <a:t>zor žena</a:t>
            </a:r>
          </a:p>
          <a:p>
            <a:pPr marL="285750" indent="-285750">
              <a:buFontTx/>
              <a:buChar char="-"/>
            </a:pPr>
            <a:r>
              <a:rPr lang="sk-SK" dirty="0"/>
              <a:t>l</a:t>
            </a:r>
            <a:r>
              <a:rPr lang="sk-SK" dirty="0" smtClean="0"/>
              <a:t>íška – líšky, žena – ženy.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555776" y="213285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líška</a:t>
            </a:r>
            <a:endParaRPr lang="sk-SK" sz="2800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3286124"/>
            <a:ext cx="4526831" cy="2767834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5072066" y="371475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/>
              <a:t>–  podstatné meno</a:t>
            </a:r>
          </a:p>
          <a:p>
            <a:r>
              <a:rPr lang="sk-SK" dirty="0"/>
              <a:t>-ženský rod</a:t>
            </a:r>
          </a:p>
          <a:p>
            <a:r>
              <a:rPr lang="sk-SK" dirty="0"/>
              <a:t>-končí sa na samohlásku a / žena , ulica /</a:t>
            </a:r>
          </a:p>
          <a:p>
            <a:r>
              <a:rPr lang="sk-SK" dirty="0"/>
              <a:t>-pred samohláskou a je spoluhláska </a:t>
            </a:r>
            <a:r>
              <a:rPr lang="sk-SK" dirty="0" smtClean="0"/>
              <a:t>p</a:t>
            </a:r>
            <a:endParaRPr lang="sk-SK" dirty="0"/>
          </a:p>
          <a:p>
            <a:r>
              <a:rPr lang="sk-SK" dirty="0" smtClean="0"/>
              <a:t>-p </a:t>
            </a:r>
            <a:r>
              <a:rPr lang="sk-SK" dirty="0"/>
              <a:t>je obojaká spoluhláska</a:t>
            </a:r>
          </a:p>
          <a:p>
            <a:r>
              <a:rPr lang="sk-SK" dirty="0"/>
              <a:t>-vzor žena</a:t>
            </a:r>
          </a:p>
          <a:p>
            <a:r>
              <a:rPr lang="sk-SK" dirty="0" smtClean="0"/>
              <a:t>    mapa - mapy    </a:t>
            </a:r>
            <a:r>
              <a:rPr lang="sk-SK" dirty="0"/>
              <a:t>žena - ženy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2714612" y="592933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mapa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9550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2808312" cy="2938931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645024"/>
            <a:ext cx="2478315" cy="2713484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4572000" y="5486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/>
              <a:t>–  podstatné meno</a:t>
            </a:r>
          </a:p>
          <a:p>
            <a:r>
              <a:rPr lang="sk-SK" dirty="0" smtClean="0"/>
              <a:t>-ženský </a:t>
            </a:r>
            <a:r>
              <a:rPr lang="sk-SK" dirty="0"/>
              <a:t>rod</a:t>
            </a:r>
          </a:p>
          <a:p>
            <a:r>
              <a:rPr lang="sk-SK" dirty="0" smtClean="0"/>
              <a:t>-končí </a:t>
            </a:r>
            <a:r>
              <a:rPr lang="sk-SK" dirty="0"/>
              <a:t>sa na samohlásku a / žena , ulica /</a:t>
            </a:r>
          </a:p>
          <a:p>
            <a:r>
              <a:rPr lang="sk-SK" dirty="0" smtClean="0"/>
              <a:t>-pred </a:t>
            </a:r>
            <a:r>
              <a:rPr lang="sk-SK" dirty="0"/>
              <a:t>samohláskou a je spoluhláska k</a:t>
            </a:r>
          </a:p>
          <a:p>
            <a:r>
              <a:rPr lang="sk-SK" dirty="0" smtClean="0"/>
              <a:t>-k </a:t>
            </a:r>
            <a:r>
              <a:rPr lang="sk-SK" dirty="0"/>
              <a:t>je tvrdá spoluhláska</a:t>
            </a:r>
          </a:p>
          <a:p>
            <a:r>
              <a:rPr lang="sk-SK" dirty="0" smtClean="0"/>
              <a:t>-vzor žena</a:t>
            </a:r>
          </a:p>
          <a:p>
            <a:r>
              <a:rPr lang="sk-SK" dirty="0"/>
              <a:t> </a:t>
            </a:r>
            <a:r>
              <a:rPr lang="sk-SK" dirty="0" smtClean="0"/>
              <a:t>         bájka – bájky     žena - ženy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4427984" y="40770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/>
              <a:t>–  podstatné meno</a:t>
            </a:r>
          </a:p>
          <a:p>
            <a:r>
              <a:rPr lang="sk-SK" dirty="0" smtClean="0"/>
              <a:t>-ženský </a:t>
            </a:r>
            <a:r>
              <a:rPr lang="sk-SK" dirty="0"/>
              <a:t>rod</a:t>
            </a:r>
          </a:p>
          <a:p>
            <a:r>
              <a:rPr lang="sk-SK" dirty="0" smtClean="0"/>
              <a:t>-končí </a:t>
            </a:r>
            <a:r>
              <a:rPr lang="sk-SK" dirty="0"/>
              <a:t>sa na samohlásku a / žena , ulica /</a:t>
            </a:r>
          </a:p>
          <a:p>
            <a:r>
              <a:rPr lang="sk-SK" dirty="0" smtClean="0"/>
              <a:t>-pred </a:t>
            </a:r>
            <a:r>
              <a:rPr lang="sk-SK" dirty="0"/>
              <a:t>samohláskou a je spoluhláska </a:t>
            </a:r>
            <a:r>
              <a:rPr lang="sk-SK" dirty="0" smtClean="0"/>
              <a:t>b</a:t>
            </a:r>
            <a:endParaRPr lang="sk-SK" dirty="0"/>
          </a:p>
          <a:p>
            <a:r>
              <a:rPr lang="sk-SK" dirty="0" smtClean="0"/>
              <a:t>-b je obojaká </a:t>
            </a:r>
            <a:r>
              <a:rPr lang="sk-SK" dirty="0"/>
              <a:t>spoluhláska</a:t>
            </a:r>
          </a:p>
          <a:p>
            <a:r>
              <a:rPr lang="sk-SK" dirty="0" smtClean="0"/>
              <a:t>-vzor žena</a:t>
            </a:r>
          </a:p>
          <a:p>
            <a:r>
              <a:rPr lang="sk-SK" dirty="0"/>
              <a:t> </a:t>
            </a:r>
            <a:r>
              <a:rPr lang="sk-SK" dirty="0" smtClean="0"/>
              <a:t>         žaby – žaby    žena - ženy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195736" y="184482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bájka</a:t>
            </a:r>
            <a:endParaRPr lang="sk-SK" sz="2800" dirty="0"/>
          </a:p>
        </p:txBody>
      </p:sp>
      <p:sp>
        <p:nvSpPr>
          <p:cNvPr id="7" name="BlokTextu 6"/>
          <p:cNvSpPr txBox="1"/>
          <p:nvPr/>
        </p:nvSpPr>
        <p:spPr>
          <a:xfrm>
            <a:off x="647564" y="610839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žaba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40922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Slovenský jazyk pre 5. ročník</a:t>
            </a:r>
          </a:p>
          <a:p>
            <a:r>
              <a:rPr lang="sk-SK" dirty="0" err="1" smtClean="0"/>
              <a:t>www.google.sk</a:t>
            </a:r>
            <a:r>
              <a:rPr lang="sk-SK" dirty="0" smtClean="0"/>
              <a:t>/obrázky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263</Words>
  <Application>Microsoft Office PowerPoint</Application>
  <PresentationFormat>Prezentácia na obrazovke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Určovanie vzorov  podstatných mien  ženského  rodu. VZOR ŽENA </vt:lpstr>
      <vt:lpstr>Snímka 2</vt:lpstr>
      <vt:lpstr>Snímka 3</vt:lpstr>
      <vt:lpstr>Snímka 4</vt:lpstr>
      <vt:lpstr>Snímka 5</vt:lpstr>
      <vt:lpstr>Snímka 6</vt:lpstr>
      <vt:lpstr>Snímka 7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Určovanie vzorov  podstatných mien mužského rodu. CHLAP      DUB</dc:title>
  <dc:creator>Ľuba</dc:creator>
  <cp:lastModifiedBy>zscnt5@outlook.sk</cp:lastModifiedBy>
  <cp:revision>37</cp:revision>
  <dcterms:created xsi:type="dcterms:W3CDTF">2020-12-13T16:53:33Z</dcterms:created>
  <dcterms:modified xsi:type="dcterms:W3CDTF">2021-02-17T13:55:34Z</dcterms:modified>
</cp:coreProperties>
</file>