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46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572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301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782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569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950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506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06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921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072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029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396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6B024-E97A-4A51-9208-740DE550DDE9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482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PRÍTOMNOSŤ INTERNETU V NAŠICH ŽIVOTOCH</a:t>
            </a:r>
            <a:endParaRPr lang="sk-SK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BE74DA9-212E-4221-A16B-4735B97B0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56" y="2122514"/>
            <a:ext cx="6528409" cy="3837109"/>
          </a:xfr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4ACDFD09-7B77-4D30-80CE-19A00936992C}"/>
              </a:ext>
            </a:extLst>
          </p:cNvPr>
          <p:cNvSpPr/>
          <p:nvPr/>
        </p:nvSpPr>
        <p:spPr>
          <a:xfrm>
            <a:off x="1259632" y="548680"/>
            <a:ext cx="6192688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3000" b="1" dirty="0">
                <a:latin typeface="Times New Roman" pitchFamily="18" charset="0"/>
                <a:cs typeface="Times New Roman" pitchFamily="18" charset="0"/>
              </a:rPr>
              <a:t>6. Inšpiruj sa módou</a:t>
            </a:r>
          </a:p>
          <a:p>
            <a:pPr algn="ctr"/>
            <a:endParaRPr lang="sk-SK" sz="3000" b="1" dirty="0"/>
          </a:p>
        </p:txBody>
      </p:sp>
    </p:spTree>
    <p:extLst>
      <p:ext uri="{BB962C8B-B14F-4D97-AF65-F5344CB8AC3E}">
        <p14:creationId xmlns:p14="http://schemas.microsoft.com/office/powerpoint/2010/main" val="257017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022BB4A-5AED-49ED-96F1-9AE04BDC2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3333750" cy="2428875"/>
          </a:xfr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5531982A-1211-42AF-BB2B-1F73C7452657}"/>
              </a:ext>
            </a:extLst>
          </p:cNvPr>
          <p:cNvSpPr/>
          <p:nvPr/>
        </p:nvSpPr>
        <p:spPr>
          <a:xfrm>
            <a:off x="1619672" y="476672"/>
            <a:ext cx="5832648" cy="9409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Šport</a:t>
            </a:r>
            <a:endParaRPr lang="sk-SK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2CC63C-3C01-4452-A49F-845578066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75212"/>
            <a:ext cx="38100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85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3717032"/>
            <a:ext cx="85896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https://www.youtube.com/watch?v=JgXeIv6nNow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BD0E89EE-EC74-4EE7-B1F3-16DE6F2A0A64}"/>
              </a:ext>
            </a:extLst>
          </p:cNvPr>
          <p:cNvSpPr/>
          <p:nvPr/>
        </p:nvSpPr>
        <p:spPr>
          <a:xfrm>
            <a:off x="2627784" y="2564904"/>
            <a:ext cx="4824536" cy="7224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Zabávaj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rozumne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 </a:t>
            </a:r>
            <a:endParaRPr lang="sk-SK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3000" b="1" dirty="0"/>
          </a:p>
        </p:txBody>
      </p:sp>
    </p:spTree>
    <p:extLst>
      <p:ext uri="{BB962C8B-B14F-4D97-AF65-F5344CB8AC3E}">
        <p14:creationId xmlns:p14="http://schemas.microsoft.com/office/powerpoint/2010/main" val="252759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D875D-9301-4669-A74A-E8C60A8C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9838770-E9EE-4774-B27D-AB692E297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" y="1903839"/>
            <a:ext cx="1866900" cy="2447925"/>
          </a:xfrm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1B0F9B8-9A75-4D6F-9DDD-6EBAD3E132C7}"/>
              </a:ext>
            </a:extLst>
          </p:cNvPr>
          <p:cNvSpPr/>
          <p:nvPr/>
        </p:nvSpPr>
        <p:spPr>
          <a:xfrm>
            <a:off x="1331640" y="642392"/>
            <a:ext cx="6120680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Sociálne siete a komunikácia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2CBCB53-42EB-488E-84F5-6AABCC99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88941"/>
            <a:ext cx="2857500" cy="16002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E546480-8832-485D-95DE-DB0AD2AB2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20888"/>
            <a:ext cx="2143125" cy="21431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9CD97D3-A9D9-4050-9E2F-E8D1284620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88" y="4180530"/>
            <a:ext cx="2233439" cy="221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8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43315"/>
            <a:ext cx="6779096" cy="41805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PROFIL</a:t>
            </a:r>
            <a:endParaRPr lang="sk-SK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6299DC8-2477-403C-8D11-CFC0D60BC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" y="1428926"/>
            <a:ext cx="8971035" cy="484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655676" y="2564904"/>
            <a:ext cx="58326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29.október 1969 </a:t>
            </a:r>
          </a:p>
          <a:p>
            <a:pPr algn="ctr"/>
            <a:endParaRPr lang="sk-SK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841CBCC-E5FA-4116-B8D1-65DD9571C9CB}"/>
              </a:ext>
            </a:extLst>
          </p:cNvPr>
          <p:cNvSpPr txBox="1"/>
          <p:nvPr/>
        </p:nvSpPr>
        <p:spPr>
          <a:xfrm>
            <a:off x="899592" y="4237767"/>
            <a:ext cx="7941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</a:t>
            </a:r>
            <a:r>
              <a:rPr lang="en-US" sz="35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en-US" sz="35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en-US" sz="35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sk-SK" sz="35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sk-SK" sz="35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5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prepojené</a:t>
            </a:r>
            <a:r>
              <a:rPr lang="en-US" sz="35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siete</a:t>
            </a:r>
            <a:endParaRPr lang="sk-SK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46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ovná spojovacia šípka 4"/>
          <p:cNvCxnSpPr>
            <a:cxnSpLocks/>
          </p:cNvCxnSpPr>
          <p:nvPr/>
        </p:nvCxnSpPr>
        <p:spPr>
          <a:xfrm flipH="1">
            <a:off x="2411760" y="2636912"/>
            <a:ext cx="1728193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>
            <a:cxnSpLocks/>
          </p:cNvCxnSpPr>
          <p:nvPr/>
        </p:nvCxnSpPr>
        <p:spPr>
          <a:xfrm>
            <a:off x="5148064" y="2629753"/>
            <a:ext cx="1368152" cy="23834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287525" y="514499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VÝHODY</a:t>
            </a:r>
            <a:endParaRPr lang="sk-SK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508104" y="5144581"/>
            <a:ext cx="3367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NEVÝHODY</a:t>
            </a:r>
            <a:endParaRPr lang="sk-SK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B43A767-83EC-491D-A408-7ED799657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98" y="298155"/>
            <a:ext cx="2193034" cy="2193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362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VÝHODY</a:t>
            </a:r>
            <a:endParaRPr lang="sk-SK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709120"/>
          </a:xfrm>
        </p:spPr>
        <p:txBody>
          <a:bodyPr>
            <a:normAutofit fontScale="92500" lnSpcReduction="20000"/>
          </a:bodyPr>
          <a:lstStyle/>
          <a:p>
            <a:pPr>
              <a:buFont typeface="Times New Roman" panose="02020603050405020304" pitchFamily="18" charset="0"/>
              <a:buChar char="⁙"/>
            </a:pP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POSKYTUJE OKAMŽITÉ INFORMÁCIE</a:t>
            </a:r>
          </a:p>
          <a:p>
            <a:pPr marL="0" indent="0">
              <a:buNone/>
            </a:pPr>
            <a:endParaRPr lang="sk-SK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anose="02020603050405020304" pitchFamily="18" charset="0"/>
              <a:buChar char="⁙"/>
            </a:pP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VÝMENA ÚDAJOV + RÝCHL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KOMUNIKÁCI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</a:t>
            </a:r>
            <a:endParaRPr lang="sk-SK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k-SK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anose="02020603050405020304" pitchFamily="18" charset="0"/>
              <a:buChar char="⁙"/>
            </a:pP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VZDELÁVANIE</a:t>
            </a:r>
          </a:p>
          <a:p>
            <a:pPr marL="0" indent="0">
              <a:buNone/>
            </a:pPr>
            <a:endParaRPr lang="sk-SK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anose="02020603050405020304" pitchFamily="18" charset="0"/>
              <a:buChar char="⁙"/>
            </a:pP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PRACOVNÉ PRÍLEŽITOSTI</a:t>
            </a:r>
          </a:p>
          <a:p>
            <a:pPr marL="0" indent="0">
              <a:buNone/>
            </a:pPr>
            <a:endParaRPr lang="sk-SK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anose="02020603050405020304" pitchFamily="18" charset="0"/>
              <a:buChar char="⁙"/>
            </a:pP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ONLINE NAKUPOVANIE</a:t>
            </a:r>
          </a:p>
          <a:p>
            <a:pPr marL="0" indent="0">
              <a:buNone/>
            </a:pPr>
            <a:endParaRPr lang="sk-SK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anose="02020603050405020304" pitchFamily="18" charset="0"/>
              <a:buChar char="⁙"/>
            </a:pP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ZÁBAVA A VOĽNÝ ČAS</a:t>
            </a:r>
          </a:p>
          <a:p>
            <a:pPr marL="0" indent="0" algn="ctr">
              <a:buNone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5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3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AKO EFEKTÍVNE VYUŽIŤ VOĽNÝ ČAS NA INTERNETE?</a:t>
            </a:r>
            <a:br>
              <a:rPr lang="sk-SK" sz="3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sk-SK" sz="3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31726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48" y="4149080"/>
            <a:ext cx="3779252" cy="171641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49080"/>
            <a:ext cx="2592288" cy="25485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783A1F3-48F4-44FE-8FB0-81081D2B6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1222">
            <a:off x="5966974" y="820313"/>
            <a:ext cx="1956047" cy="1956047"/>
          </a:xfrm>
          <a:prstGeom prst="rect">
            <a:avLst/>
          </a:prstGeom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AE970A1E-ECDF-48A3-B536-86B91B6FD32B}"/>
              </a:ext>
            </a:extLst>
          </p:cNvPr>
          <p:cNvSpPr/>
          <p:nvPr/>
        </p:nvSpPr>
        <p:spPr>
          <a:xfrm>
            <a:off x="683568" y="2564904"/>
            <a:ext cx="8003232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3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sk-SK" sz="3000" b="1" dirty="0" err="1">
                <a:latin typeface="Times New Roman" pitchFamily="18" charset="0"/>
                <a:cs typeface="Times New Roman" pitchFamily="18" charset="0"/>
              </a:rPr>
              <a:t>Hľada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k-SK" sz="3000" b="1" dirty="0">
                <a:latin typeface="Times New Roman" pitchFamily="18" charset="0"/>
                <a:cs typeface="Times New Roman" pitchFamily="18" charset="0"/>
              </a:rPr>
              <a:t> nov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sk-SK" sz="3000" b="1" dirty="0">
                <a:latin typeface="Times New Roman" pitchFamily="18" charset="0"/>
                <a:cs typeface="Times New Roman" pitchFamily="18" charset="0"/>
              </a:rPr>
              <a:t> informácie, získava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sk-SK" sz="3000" b="1" dirty="0" err="1">
                <a:latin typeface="Times New Roman" pitchFamily="18" charset="0"/>
                <a:cs typeface="Times New Roman" pitchFamily="18" charset="0"/>
              </a:rPr>
              <a:t>vedomost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sz="3000" b="1" dirty="0">
                <a:latin typeface="Times New Roman" pitchFamily="18" charset="0"/>
                <a:cs typeface="Times New Roman" pitchFamily="18" charset="0"/>
              </a:rPr>
              <a:t> a </a:t>
            </a:r>
            <a:r>
              <a:rPr lang="sk-SK" sz="3000" b="1" dirty="0" err="1">
                <a:latin typeface="Times New Roman" pitchFamily="18" charset="0"/>
                <a:cs typeface="Times New Roman" pitchFamily="18" charset="0"/>
              </a:rPr>
              <a:t>poznatk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k-SK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sk-SK" sz="3000" b="1" dirty="0"/>
          </a:p>
        </p:txBody>
      </p:sp>
    </p:spTree>
    <p:extLst>
      <p:ext uri="{BB962C8B-B14F-4D97-AF65-F5344CB8AC3E}">
        <p14:creationId xmlns:p14="http://schemas.microsoft.com/office/powerpoint/2010/main" val="103876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24944"/>
            <a:ext cx="4572000" cy="3276600"/>
          </a:xfrm>
          <a:prstGeom prst="rect">
            <a:avLst/>
          </a:prstGeom>
        </p:spPr>
      </p:pic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2FBD7536-E7E9-49A8-9994-EBF53BADFE13}"/>
              </a:ext>
            </a:extLst>
          </p:cNvPr>
          <p:cNvSpPr/>
          <p:nvPr/>
        </p:nvSpPr>
        <p:spPr>
          <a:xfrm>
            <a:off x="899592" y="1124744"/>
            <a:ext cx="7488832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sk-SK" sz="3000" b="1" dirty="0">
                <a:latin typeface="Times New Roman" pitchFamily="18" charset="0"/>
                <a:cs typeface="Times New Roman" pitchFamily="18" charset="0"/>
              </a:rPr>
              <a:t>2. Číta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k-SK" sz="3000" b="1" dirty="0">
                <a:latin typeface="Times New Roman" pitchFamily="18" charset="0"/>
                <a:cs typeface="Times New Roman" pitchFamily="18" charset="0"/>
              </a:rPr>
              <a:t> zaujíma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sk-SK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b="1" dirty="0" err="1">
                <a:latin typeface="Times New Roman" pitchFamily="18" charset="0"/>
                <a:cs typeface="Times New Roman" pitchFamily="18" charset="0"/>
              </a:rPr>
              <a:t>článk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k-SK" sz="3000" b="1" dirty="0">
                <a:latin typeface="Times New Roman" pitchFamily="18" charset="0"/>
                <a:cs typeface="Times New Roman" pitchFamily="18" charset="0"/>
              </a:rPr>
              <a:t>, sled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uj</a:t>
            </a:r>
            <a:r>
              <a:rPr lang="sk-SK" sz="3000" b="1" dirty="0">
                <a:latin typeface="Times New Roman" pitchFamily="18" charset="0"/>
                <a:cs typeface="Times New Roman" pitchFamily="18" charset="0"/>
              </a:rPr>
              <a:t> aktuálne </a:t>
            </a:r>
            <a:r>
              <a:rPr lang="sk-SK" sz="3000" b="1" dirty="0" err="1">
                <a:latin typeface="Times New Roman" pitchFamily="18" charset="0"/>
                <a:cs typeface="Times New Roman" pitchFamily="18" charset="0"/>
              </a:rPr>
              <a:t>diani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k-SK" sz="3000" b="1" dirty="0">
                <a:latin typeface="Times New Roman" pitchFamily="18" charset="0"/>
                <a:cs typeface="Times New Roman" pitchFamily="18" charset="0"/>
              </a:rPr>
              <a:t> vo svete.</a:t>
            </a:r>
          </a:p>
        </p:txBody>
      </p:sp>
    </p:spTree>
    <p:extLst>
      <p:ext uri="{BB962C8B-B14F-4D97-AF65-F5344CB8AC3E}">
        <p14:creationId xmlns:p14="http://schemas.microsoft.com/office/powerpoint/2010/main" val="113411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492896"/>
            <a:ext cx="4762500" cy="3600450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8C3767AB-8456-4500-B56B-E4FAABB7F2B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sk-SK" sz="3000" b="1" dirty="0">
                <a:latin typeface="Times New Roman" pitchFamily="18" charset="0"/>
                <a:cs typeface="Times New Roman" pitchFamily="18" charset="0"/>
              </a:rPr>
              <a:t>3. Nauč sa variť. </a:t>
            </a:r>
          </a:p>
        </p:txBody>
      </p:sp>
    </p:spTree>
    <p:extLst>
      <p:ext uri="{BB962C8B-B14F-4D97-AF65-F5344CB8AC3E}">
        <p14:creationId xmlns:p14="http://schemas.microsoft.com/office/powerpoint/2010/main" val="308276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4632">
            <a:off x="3034678" y="3450678"/>
            <a:ext cx="3524086" cy="266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001">
            <a:off x="134343" y="2279876"/>
            <a:ext cx="336997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6410">
            <a:off x="6324960" y="2548560"/>
            <a:ext cx="2667775" cy="266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9D5E972B-6215-4564-A72E-5A0FA760E1FD}"/>
              </a:ext>
            </a:extLst>
          </p:cNvPr>
          <p:cNvSpPr/>
          <p:nvPr/>
        </p:nvSpPr>
        <p:spPr>
          <a:xfrm>
            <a:off x="1043608" y="462384"/>
            <a:ext cx="6768752" cy="1319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sk-SK" sz="3000" b="1" dirty="0">
                <a:latin typeface="Times New Roman" pitchFamily="18" charset="0"/>
                <a:cs typeface="Times New Roman" pitchFamily="18" charset="0"/>
              </a:rPr>
              <a:t>4. Hľadaj nové, tvorivé nápady.</a:t>
            </a:r>
          </a:p>
        </p:txBody>
      </p:sp>
    </p:spTree>
    <p:extLst>
      <p:ext uri="{BB962C8B-B14F-4D97-AF65-F5344CB8AC3E}">
        <p14:creationId xmlns:p14="http://schemas.microsoft.com/office/powerpoint/2010/main" val="4286544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136"/>
            <a:ext cx="4102521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18" y="4365104"/>
            <a:ext cx="3559825" cy="2226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2462" y="3390222"/>
            <a:ext cx="3474726" cy="2307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B113F06-337E-4894-8E36-107071CD858E}"/>
              </a:ext>
            </a:extLst>
          </p:cNvPr>
          <p:cNvSpPr/>
          <p:nvPr/>
        </p:nvSpPr>
        <p:spPr>
          <a:xfrm>
            <a:off x="827584" y="576805"/>
            <a:ext cx="7704856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3000" b="1" dirty="0">
                <a:latin typeface="Times New Roman" pitchFamily="18" charset="0"/>
                <a:cs typeface="Times New Roman" pitchFamily="18" charset="0"/>
              </a:rPr>
              <a:t>5. Počúvaj hudbu, sleduj filmy, čítaj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online </a:t>
            </a:r>
            <a:r>
              <a:rPr lang="sk-SK" sz="3000" b="1" dirty="0">
                <a:latin typeface="Times New Roman" pitchFamily="18" charset="0"/>
                <a:cs typeface="Times New Roman" pitchFamily="18" charset="0"/>
              </a:rPr>
              <a:t>knihy....</a:t>
            </a:r>
          </a:p>
          <a:p>
            <a:pPr algn="ctr"/>
            <a:endParaRPr lang="sk-SK" sz="3000" b="1" dirty="0"/>
          </a:p>
        </p:txBody>
      </p:sp>
    </p:spTree>
    <p:extLst>
      <p:ext uri="{BB962C8B-B14F-4D97-AF65-F5344CB8AC3E}">
        <p14:creationId xmlns:p14="http://schemas.microsoft.com/office/powerpoint/2010/main" val="74106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140</Words>
  <Application>Microsoft Office PowerPoint</Application>
  <PresentationFormat>Předvádění na obrazovce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Motív Office</vt:lpstr>
      <vt:lpstr>PRÍTOMNOSŤ INTERNETU V NAŠICH ŽIVOTOCH</vt:lpstr>
      <vt:lpstr>INTERNET </vt:lpstr>
      <vt:lpstr>Prezentace aplikace PowerPoint</vt:lpstr>
      <vt:lpstr>VÝHODY</vt:lpstr>
      <vt:lpstr> AKO EFEKTÍVNE VYUŽIŤ VOĽNÝ ČAS NA INTERNETE? </vt:lpstr>
      <vt:lpstr>Prezentace aplikace PowerPoint</vt:lpstr>
      <vt:lpstr>3. Nauč sa variť.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PROFIL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Tatiana</dc:creator>
  <cp:lastModifiedBy>Uzivatel</cp:lastModifiedBy>
  <cp:revision>16</cp:revision>
  <dcterms:created xsi:type="dcterms:W3CDTF">2020-10-27T21:03:02Z</dcterms:created>
  <dcterms:modified xsi:type="dcterms:W3CDTF">2020-11-03T07:06:43Z</dcterms:modified>
</cp:coreProperties>
</file>