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1168" autoAdjust="0"/>
  </p:normalViewPr>
  <p:slideViewPr>
    <p:cSldViewPr snapToGrid="0">
      <p:cViewPr varScale="1">
        <p:scale>
          <a:sx n="40" d="100"/>
          <a:sy n="40" d="100"/>
        </p:scale>
        <p:origin x="6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C61-4E57-4781-8E87-90DC86ACEBB8}" type="datetimeFigureOut">
              <a:rPr lang="sk-SK" smtClean="0"/>
              <a:t>30. 10. 2020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CF1D-D435-4E5D-B657-949E397CBB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075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C61-4E57-4781-8E87-90DC86ACEBB8}" type="datetimeFigureOut">
              <a:rPr lang="sk-SK" smtClean="0"/>
              <a:t>30. 10. 2020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CF1D-D435-4E5D-B657-949E397CBB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531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C61-4E57-4781-8E87-90DC86ACEBB8}" type="datetimeFigureOut">
              <a:rPr lang="sk-SK" smtClean="0"/>
              <a:t>30. 10. 2020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CF1D-D435-4E5D-B657-949E397CBB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1707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C61-4E57-4781-8E87-90DC86ACEBB8}" type="datetimeFigureOut">
              <a:rPr lang="sk-SK" smtClean="0"/>
              <a:t>30. 10. 2020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CF1D-D435-4E5D-B657-949E397CBB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1035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C61-4E57-4781-8E87-90DC86ACEBB8}" type="datetimeFigureOut">
              <a:rPr lang="sk-SK" smtClean="0"/>
              <a:t>30. 10. 2020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CF1D-D435-4E5D-B657-949E397CBB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173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C61-4E57-4781-8E87-90DC86ACEBB8}" type="datetimeFigureOut">
              <a:rPr lang="sk-SK" smtClean="0"/>
              <a:t>30. 10. 2020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CF1D-D435-4E5D-B657-949E397CBB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471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C61-4E57-4781-8E87-90DC86ACEBB8}" type="datetimeFigureOut">
              <a:rPr lang="sk-SK" smtClean="0"/>
              <a:t>30. 10. 2020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CF1D-D435-4E5D-B657-949E397CBB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405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C61-4E57-4781-8E87-90DC86ACEBB8}" type="datetimeFigureOut">
              <a:rPr lang="sk-SK" smtClean="0"/>
              <a:t>30. 10. 2020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CF1D-D435-4E5D-B657-949E397CBB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29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C61-4E57-4781-8E87-90DC86ACEBB8}" type="datetimeFigureOut">
              <a:rPr lang="sk-SK" smtClean="0"/>
              <a:t>30. 10. 2020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CF1D-D435-4E5D-B657-949E397CBB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577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C61-4E57-4781-8E87-90DC86ACEBB8}" type="datetimeFigureOut">
              <a:rPr lang="sk-SK" smtClean="0"/>
              <a:t>30. 10. 2020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CF1D-D435-4E5D-B657-949E397CBB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496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BC61-4E57-4781-8E87-90DC86ACEBB8}" type="datetimeFigureOut">
              <a:rPr lang="sk-SK" smtClean="0"/>
              <a:t>30. 10. 2020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CF1D-D435-4E5D-B657-949E397CBB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316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4BC61-4E57-4781-8E87-90DC86ACEBB8}" type="datetimeFigureOut">
              <a:rPr lang="sk-SK" smtClean="0"/>
              <a:t>30. 10. 2020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CF1D-D435-4E5D-B657-949E397CBB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721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8800" dirty="0" err="1" smtClean="0">
                <a:latin typeface="Algerian" panose="04020705040A02060702" pitchFamily="82" charset="0"/>
              </a:rPr>
              <a:t>Halloween</a:t>
            </a:r>
            <a:endParaRPr lang="sk-SK" sz="8800" dirty="0">
              <a:latin typeface="Algerian" panose="04020705040A02060702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98837" y="7148913"/>
            <a:ext cx="45466000" cy="5327600"/>
          </a:xfrm>
        </p:spPr>
        <p:txBody>
          <a:bodyPr/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1026" name="Picture 2" descr="Jack o'Lantern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3979687"/>
            <a:ext cx="2273300" cy="2194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Jack o'Lantern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08972"/>
            <a:ext cx="1657350" cy="159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Jack o'Lantern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1650" y="3508972"/>
            <a:ext cx="2287304" cy="2207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Jack o'Lantern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821" y="437607"/>
            <a:ext cx="2356133" cy="2274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Jack o'Lantern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116397" y="2316163"/>
            <a:ext cx="2497648" cy="2410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Jack o'Lantern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29382"/>
            <a:ext cx="1962150" cy="1894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Zvuk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783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931"/>
    </mc:Choice>
    <mc:Fallback>
      <p:transition spd="slow" advTm="109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1986" y="5701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k-SK" dirty="0" smtClean="0">
                <a:latin typeface="Algerian" panose="04020705040A02060702" pitchFamily="82" charset="0"/>
              </a:rPr>
              <a:t>OCTOBER 2020</a:t>
            </a:r>
            <a:endParaRPr lang="sk-SK" dirty="0">
              <a:latin typeface="Algerian" panose="04020705040A02060702" pitchFamily="82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61872" y="725488"/>
            <a:ext cx="13146144" cy="7673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                    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                                                  </a:t>
            </a:r>
            <a:endParaRPr lang="sk-SK" dirty="0"/>
          </a:p>
          <a:p>
            <a:pPr marL="0" indent="0">
              <a:buNone/>
            </a:pPr>
            <a:r>
              <a:rPr lang="sk-SK" dirty="0" smtClean="0"/>
              <a:t>          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                                                     </a:t>
            </a:r>
            <a:endParaRPr lang="sk-SK" dirty="0"/>
          </a:p>
        </p:txBody>
      </p:sp>
      <p:pic>
        <p:nvPicPr>
          <p:cNvPr id="5122" name="Picture 2" descr="hounted hou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433" y="2341757"/>
            <a:ext cx="3490804" cy="36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hounted hou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365125"/>
            <a:ext cx="1445550" cy="153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trick or treat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239" y="2256071"/>
            <a:ext cx="2966223" cy="2985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Jack o'Lantern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653" y="3992137"/>
            <a:ext cx="1639313" cy="176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Jack o'Lantern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336" y="1012262"/>
            <a:ext cx="915224" cy="883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ba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460">
            <a:off x="5822712" y="2177687"/>
            <a:ext cx="877263" cy="495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ba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460">
            <a:off x="652851" y="2597072"/>
            <a:ext cx="884182" cy="49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 descr="ba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460">
            <a:off x="9598805" y="888220"/>
            <a:ext cx="1037969" cy="586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Jack o'Lantern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88" y="5109817"/>
            <a:ext cx="915224" cy="883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7761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b="1" dirty="0">
                <a:latin typeface="Algerian" panose="04020705040A02060702" pitchFamily="82" charset="0"/>
              </a:rPr>
              <a:t>On </a:t>
            </a:r>
            <a:r>
              <a:rPr lang="sk-SK" sz="3600" b="1" dirty="0" err="1">
                <a:latin typeface="Algerian" panose="04020705040A02060702" pitchFamily="82" charset="0"/>
              </a:rPr>
              <a:t>October</a:t>
            </a:r>
            <a:r>
              <a:rPr lang="sk-SK" sz="3600" b="1" dirty="0">
                <a:latin typeface="Algerian" panose="04020705040A02060702" pitchFamily="82" charset="0"/>
              </a:rPr>
              <a:t> 31, </a:t>
            </a:r>
            <a:r>
              <a:rPr lang="sk-SK" sz="3600" b="1" dirty="0" err="1">
                <a:latin typeface="Algerian" panose="04020705040A02060702" pitchFamily="82" charset="0"/>
              </a:rPr>
              <a:t>Americans</a:t>
            </a:r>
            <a:r>
              <a:rPr lang="sk-SK" sz="3600" b="1" dirty="0">
                <a:latin typeface="Algerian" panose="04020705040A02060702" pitchFamily="82" charset="0"/>
              </a:rPr>
              <a:t> </a:t>
            </a:r>
            <a:r>
              <a:rPr lang="sk-SK" sz="3600" b="1" dirty="0" err="1">
                <a:latin typeface="Algerian" panose="04020705040A02060702" pitchFamily="82" charset="0"/>
              </a:rPr>
              <a:t>celebrate</a:t>
            </a:r>
            <a:r>
              <a:rPr lang="sk-SK" sz="3600" b="1" dirty="0">
                <a:latin typeface="Algerian" panose="04020705040A02060702" pitchFamily="82" charset="0"/>
              </a:rPr>
              <a:t> </a:t>
            </a:r>
            <a:r>
              <a:rPr lang="sk-SK" sz="3600" b="1" dirty="0" err="1">
                <a:latin typeface="Algerian" panose="04020705040A02060702" pitchFamily="82" charset="0"/>
              </a:rPr>
              <a:t>Halloween</a:t>
            </a:r>
            <a:endParaRPr lang="sk-SK" sz="3600" b="1" dirty="0">
              <a:latin typeface="Algerian" panose="04020705040A02060702" pitchFamily="82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smtClean="0">
                <a:latin typeface="Bradley Hand ITC" panose="03070402050302030203" pitchFamily="66" charset="0"/>
              </a:rPr>
              <a:t>.</a:t>
            </a:r>
          </a:p>
          <a:p>
            <a:pPr marL="0" indent="0">
              <a:buNone/>
            </a:pPr>
            <a:r>
              <a:rPr lang="sk-SK" b="1" dirty="0" err="1" smtClean="0">
                <a:latin typeface="Bradley Hand ITC" panose="03070402050302030203" pitchFamily="66" charset="0"/>
              </a:rPr>
              <a:t>Halloween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means</a:t>
            </a:r>
            <a:r>
              <a:rPr lang="sk-SK" b="1" dirty="0" smtClean="0">
                <a:latin typeface="Bradley Hand ITC" panose="03070402050302030203" pitchFamily="66" charset="0"/>
              </a:rPr>
              <a:t> „</a:t>
            </a:r>
            <a:r>
              <a:rPr lang="sk-SK" b="1" dirty="0" err="1" smtClean="0">
                <a:latin typeface="Bradley Hand ITC" panose="03070402050302030203" pitchFamily="66" charset="0"/>
              </a:rPr>
              <a:t>holy</a:t>
            </a:r>
            <a:r>
              <a:rPr lang="sk-SK" b="1" dirty="0" smtClean="0">
                <a:latin typeface="Bradley Hand ITC" panose="03070402050302030203" pitchFamily="66" charset="0"/>
              </a:rPr>
              <a:t>“ (</a:t>
            </a:r>
            <a:r>
              <a:rPr lang="sk-SK" b="1" dirty="0" err="1" smtClean="0">
                <a:latin typeface="Bradley Hand ITC" panose="03070402050302030203" pitchFamily="66" charset="0"/>
              </a:rPr>
              <a:t>hallow</a:t>
            </a:r>
            <a:r>
              <a:rPr lang="sk-SK" b="1" dirty="0" smtClean="0">
                <a:latin typeface="Bradley Hand ITC" panose="03070402050302030203" pitchFamily="66" charset="0"/>
              </a:rPr>
              <a:t>) „</a:t>
            </a:r>
            <a:r>
              <a:rPr lang="sk-SK" b="1" dirty="0" err="1" smtClean="0">
                <a:latin typeface="Bradley Hand ITC" panose="03070402050302030203" pitchFamily="66" charset="0"/>
              </a:rPr>
              <a:t>evening</a:t>
            </a:r>
            <a:r>
              <a:rPr lang="sk-SK" b="1" dirty="0" smtClean="0">
                <a:latin typeface="Bradley Hand ITC" panose="03070402050302030203" pitchFamily="66" charset="0"/>
              </a:rPr>
              <a:t>“ (</a:t>
            </a:r>
            <a:r>
              <a:rPr lang="sk-SK" b="1" dirty="0" err="1" smtClean="0">
                <a:latin typeface="Bradley Hand ITC" panose="03070402050302030203" pitchFamily="66" charset="0"/>
              </a:rPr>
              <a:t>een</a:t>
            </a:r>
            <a:r>
              <a:rPr lang="sk-SK" b="1" dirty="0" smtClean="0">
                <a:latin typeface="Bradley Hand ITC" panose="03070402050302030203" pitchFamily="66" charset="0"/>
              </a:rPr>
              <a:t>)</a:t>
            </a:r>
          </a:p>
          <a:p>
            <a:pPr marL="0" indent="0">
              <a:buNone/>
            </a:pPr>
            <a:endParaRPr lang="sk-SK" b="1" dirty="0" smtClean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sk-SK" b="1" dirty="0" err="1" smtClean="0">
                <a:latin typeface="Bradley Hand ITC" panose="03070402050302030203" pitchFamily="66" charset="0"/>
              </a:rPr>
              <a:t>This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is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the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evening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before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the</a:t>
            </a:r>
            <a:r>
              <a:rPr lang="sk-SK" b="1" dirty="0" smtClean="0">
                <a:latin typeface="Bradley Hand ITC" panose="03070402050302030203" pitchFamily="66" charset="0"/>
              </a:rPr>
              <a:t> Christian </a:t>
            </a:r>
            <a:r>
              <a:rPr lang="sk-SK" b="1" dirty="0" err="1" smtClean="0">
                <a:latin typeface="Bradley Hand ITC" panose="03070402050302030203" pitchFamily="66" charset="0"/>
              </a:rPr>
              <a:t>holy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day</a:t>
            </a:r>
            <a:r>
              <a:rPr lang="sk-SK" b="1" dirty="0" smtClean="0">
                <a:latin typeface="Bradley Hand ITC" panose="03070402050302030203" pitchFamily="66" charset="0"/>
              </a:rPr>
              <a:t> of </a:t>
            </a:r>
            <a:r>
              <a:rPr lang="sk-SK" b="1" dirty="0" err="1" smtClean="0">
                <a:latin typeface="Bradley Hand ITC" panose="03070402050302030203" pitchFamily="66" charset="0"/>
              </a:rPr>
              <a:t>All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Saints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Day</a:t>
            </a:r>
            <a:endParaRPr lang="sk-SK" b="1" dirty="0" smtClean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sk-SK" b="1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sk-SK" b="1" dirty="0" err="1" smtClean="0">
                <a:latin typeface="Bradley Hand ITC" panose="03070402050302030203" pitchFamily="66" charset="0"/>
              </a:rPr>
              <a:t>Christians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remember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the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Saints</a:t>
            </a:r>
            <a:endParaRPr lang="sk-SK" b="1" dirty="0" smtClean="0">
              <a:latin typeface="Bradley Hand ITC" panose="03070402050302030203" pitchFamily="66" charset="0"/>
            </a:endParaRPr>
          </a:p>
          <a:p>
            <a:endParaRPr lang="sk-SK" b="1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sk-SK" b="1" dirty="0" err="1" smtClean="0">
                <a:latin typeface="Bradley Hand ITC" panose="03070402050302030203" pitchFamily="66" charset="0"/>
              </a:rPr>
              <a:t>Halloween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is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even</a:t>
            </a:r>
            <a:r>
              <a:rPr lang="sk-SK" b="1" dirty="0" smtClean="0">
                <a:latin typeface="Bradley Hand ITC" panose="03070402050302030203" pitchFamily="66" charset="0"/>
              </a:rPr>
              <a:t> oder </a:t>
            </a:r>
            <a:r>
              <a:rPr lang="sk-SK" b="1" dirty="0" err="1" smtClean="0">
                <a:latin typeface="Bradley Hand ITC" panose="03070402050302030203" pitchFamily="66" charset="0"/>
              </a:rPr>
              <a:t>than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Christianity</a:t>
            </a:r>
            <a:endParaRPr lang="sk-SK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40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638191" y="-510222"/>
            <a:ext cx="9972040" cy="141605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38191" y="670560"/>
            <a:ext cx="11074400" cy="5954951"/>
          </a:xfrm>
        </p:spPr>
        <p:txBody>
          <a:bodyPr/>
          <a:lstStyle/>
          <a:p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        </a:t>
            </a:r>
            <a:r>
              <a:rPr lang="sk-SK" b="1" dirty="0" err="1" smtClean="0">
                <a:latin typeface="Bradley Hand ITC" panose="03070402050302030203" pitchFamily="66" charset="0"/>
              </a:rPr>
              <a:t>Before</a:t>
            </a:r>
            <a:r>
              <a:rPr lang="sk-SK" dirty="0" smtClean="0"/>
              <a:t>  </a:t>
            </a:r>
            <a:r>
              <a:rPr lang="sk-SK" b="1" dirty="0" smtClean="0">
                <a:latin typeface="Bradley Hand ITC" panose="03070402050302030203" pitchFamily="66" charset="0"/>
              </a:rPr>
              <a:t>Christianity</a:t>
            </a:r>
            <a:r>
              <a:rPr lang="sk-SK" dirty="0" smtClean="0"/>
              <a:t> , </a:t>
            </a:r>
            <a:r>
              <a:rPr lang="sk-SK" b="1" dirty="0" err="1" smtClean="0">
                <a:latin typeface="Bradley Hand ITC" panose="03070402050302030203" pitchFamily="66" charset="0"/>
              </a:rPr>
              <a:t>people</a:t>
            </a:r>
            <a:r>
              <a:rPr lang="sk-SK" b="1" dirty="0" smtClean="0">
                <a:latin typeface="Bradley Hand ITC" panose="03070402050302030203" pitchFamily="66" charset="0"/>
              </a:rPr>
              <a:t> in </a:t>
            </a:r>
            <a:r>
              <a:rPr lang="sk-SK" b="1" dirty="0" err="1" smtClean="0">
                <a:latin typeface="Bradley Hand ITC" panose="03070402050302030203" pitchFamily="66" charset="0"/>
              </a:rPr>
              <a:t>Europe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believed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that</a:t>
            </a:r>
            <a:r>
              <a:rPr lang="sk-SK" b="1" dirty="0" smtClean="0">
                <a:latin typeface="Bradley Hand ITC" panose="03070402050302030203" pitchFamily="66" charset="0"/>
              </a:rPr>
              <a:t> on </a:t>
            </a:r>
            <a:r>
              <a:rPr lang="sk-SK" b="1" dirty="0" err="1" smtClean="0">
                <a:latin typeface="Bradley Hand ITC" panose="03070402050302030203" pitchFamily="66" charset="0"/>
              </a:rPr>
              <a:t>October</a:t>
            </a:r>
            <a:r>
              <a:rPr lang="sk-SK" b="1" dirty="0" smtClean="0">
                <a:latin typeface="Bradley Hand ITC" panose="03070402050302030203" pitchFamily="66" charset="0"/>
              </a:rPr>
              <a:t> 31 </a:t>
            </a:r>
          </a:p>
          <a:p>
            <a:pPr marL="0" indent="0">
              <a:buNone/>
            </a:pPr>
            <a:endParaRPr lang="sk-SK" b="1" dirty="0" smtClean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sk-SK" b="1" dirty="0" err="1" smtClean="0">
                <a:latin typeface="Bradley Hand ITC" panose="03070402050302030203" pitchFamily="66" charset="0"/>
              </a:rPr>
              <a:t>ghosts</a:t>
            </a:r>
            <a:r>
              <a:rPr lang="sk-SK" b="1" dirty="0" smtClean="0">
                <a:latin typeface="Bradley Hand ITC" panose="03070402050302030203" pitchFamily="66" charset="0"/>
              </a:rPr>
              <a:t> of </a:t>
            </a:r>
            <a:r>
              <a:rPr lang="sk-SK" b="1" dirty="0" err="1" smtClean="0">
                <a:latin typeface="Bradley Hand ITC" panose="03070402050302030203" pitchFamily="66" charset="0"/>
              </a:rPr>
              <a:t>dead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people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came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back</a:t>
            </a:r>
            <a:r>
              <a:rPr lang="sk-SK" dirty="0" smtClean="0"/>
              <a:t>.  </a:t>
            </a:r>
            <a:r>
              <a:rPr lang="sk-SK" b="1" dirty="0" smtClean="0">
                <a:latin typeface="Bradley Hand ITC" panose="03070402050302030203" pitchFamily="66" charset="0"/>
              </a:rPr>
              <a:t>To </a:t>
            </a:r>
            <a:r>
              <a:rPr lang="sk-SK" b="1" dirty="0" err="1" smtClean="0">
                <a:latin typeface="Bradley Hand ITC" panose="03070402050302030203" pitchFamily="66" charset="0"/>
              </a:rPr>
              <a:t>scare</a:t>
            </a:r>
            <a:r>
              <a:rPr lang="sk-SK" b="1" dirty="0" smtClean="0">
                <a:latin typeface="Bradley Hand ITC" panose="03070402050302030203" pitchFamily="66" charset="0"/>
              </a:rPr>
              <a:t>  </a:t>
            </a:r>
            <a:r>
              <a:rPr lang="sk-SK" b="1" dirty="0" err="1" smtClean="0">
                <a:latin typeface="Bradley Hand ITC" panose="03070402050302030203" pitchFamily="66" charset="0"/>
              </a:rPr>
              <a:t>the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ghosts</a:t>
            </a:r>
            <a:r>
              <a:rPr lang="sk-SK" b="1" dirty="0" smtClean="0">
                <a:latin typeface="Bradley Hand ITC" panose="03070402050302030203" pitchFamily="66" charset="0"/>
              </a:rPr>
              <a:t>, </a:t>
            </a:r>
            <a:r>
              <a:rPr lang="sk-SK" b="1" dirty="0" err="1" smtClean="0">
                <a:latin typeface="Bradley Hand ITC" panose="03070402050302030203" pitchFamily="66" charset="0"/>
              </a:rPr>
              <a:t>people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dressed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like</a:t>
            </a:r>
            <a:endParaRPr lang="sk-SK" b="1" dirty="0" smtClean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sk-SK" b="1" dirty="0" smtClean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sk-SK" b="1" dirty="0" err="1" smtClean="0">
                <a:latin typeface="Bradley Hand ITC" panose="03070402050302030203" pitchFamily="66" charset="0"/>
              </a:rPr>
              <a:t>devils</a:t>
            </a:r>
            <a:r>
              <a:rPr lang="sk-SK" b="1" dirty="0" smtClean="0">
                <a:latin typeface="Bradley Hand ITC" panose="03070402050302030203" pitchFamily="66" charset="0"/>
              </a:rPr>
              <a:t> and </a:t>
            </a:r>
            <a:r>
              <a:rPr lang="sk-SK" b="1" dirty="0" err="1" smtClean="0">
                <a:latin typeface="Bradley Hand ITC" panose="03070402050302030203" pitchFamily="66" charset="0"/>
              </a:rPr>
              <a:t>were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very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noisy</a:t>
            </a:r>
            <a:r>
              <a:rPr lang="sk-SK" b="1" dirty="0" smtClean="0">
                <a:latin typeface="Bradley Hand ITC" panose="03070402050302030203" pitchFamily="66" charset="0"/>
              </a:rPr>
              <a:t>, </a:t>
            </a:r>
            <a:r>
              <a:rPr lang="sk-SK" b="1" dirty="0" err="1" smtClean="0">
                <a:latin typeface="Bradley Hand ITC" panose="03070402050302030203" pitchFamily="66" charset="0"/>
              </a:rPr>
              <a:t>They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also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made</a:t>
            </a:r>
            <a:r>
              <a:rPr lang="sk-SK" b="1" dirty="0" smtClean="0">
                <a:latin typeface="Bradley Hand ITC" panose="03070402050302030203" pitchFamily="66" charset="0"/>
              </a:rPr>
              <a:t> big </a:t>
            </a:r>
            <a:r>
              <a:rPr lang="sk-SK" b="1" dirty="0" err="1" smtClean="0">
                <a:latin typeface="Bradley Hand ITC" panose="03070402050302030203" pitchFamily="66" charset="0"/>
              </a:rPr>
              <a:t>fires</a:t>
            </a:r>
            <a:endParaRPr lang="sk-SK" b="1" dirty="0" smtClean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sk-SK" b="1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sk-SK" b="1" dirty="0">
                <a:latin typeface="Bradley Hand ITC" panose="03070402050302030203" pitchFamily="66" charset="0"/>
              </a:rPr>
              <a:t>t</a:t>
            </a:r>
            <a:r>
              <a:rPr lang="sk-SK" b="1" smtClean="0">
                <a:latin typeface="Bradley Hand ITC" panose="03070402050302030203" pitchFamily="66" charset="0"/>
              </a:rPr>
              <a:t>o </a:t>
            </a:r>
            <a:r>
              <a:rPr lang="sk-SK" b="1" dirty="0" err="1" smtClean="0">
                <a:latin typeface="Bradley Hand ITC" panose="03070402050302030203" pitchFamily="66" charset="0"/>
              </a:rPr>
              <a:t>keep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the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ghosts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away</a:t>
            </a:r>
            <a:r>
              <a:rPr lang="sk-SK" b="1" dirty="0" smtClean="0">
                <a:latin typeface="Bradley Hand ITC" panose="03070402050302030203" pitchFamily="66" charset="0"/>
              </a:rPr>
              <a:t>.            </a:t>
            </a:r>
            <a:endParaRPr lang="sk-SK" b="1" dirty="0">
              <a:latin typeface="Bradley Hand ITC" panose="03070402050302030203" pitchFamily="66" charset="0"/>
            </a:endParaRPr>
          </a:p>
        </p:txBody>
      </p:sp>
      <p:pic>
        <p:nvPicPr>
          <p:cNvPr id="1027" name="Picture 3" descr="ghosts - b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240" y="2748374"/>
            <a:ext cx="2503997" cy="3103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0977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dirty="0" err="1" smtClean="0">
                <a:latin typeface="Algerian" panose="04020705040A02060702" pitchFamily="82" charset="0"/>
              </a:rPr>
              <a:t>Halloween</a:t>
            </a:r>
            <a:r>
              <a:rPr lang="sk-SK" sz="3200" dirty="0" smtClean="0">
                <a:latin typeface="Algerian" panose="04020705040A02060702" pitchFamily="82" charset="0"/>
              </a:rPr>
              <a:t> </a:t>
            </a:r>
            <a:r>
              <a:rPr lang="sk-SK" sz="3200" dirty="0" err="1" smtClean="0">
                <a:latin typeface="Algerian" panose="04020705040A02060702" pitchFamily="82" charset="0"/>
              </a:rPr>
              <a:t>for</a:t>
            </a:r>
            <a:r>
              <a:rPr lang="sk-SK" sz="3200" dirty="0" smtClean="0">
                <a:latin typeface="Algerian" panose="04020705040A02060702" pitchFamily="82" charset="0"/>
              </a:rPr>
              <a:t> </a:t>
            </a:r>
            <a:r>
              <a:rPr lang="sk-SK" sz="3200" dirty="0" err="1" smtClean="0">
                <a:latin typeface="Algerian" panose="04020705040A02060702" pitchFamily="82" charset="0"/>
              </a:rPr>
              <a:t>fun</a:t>
            </a:r>
            <a:endParaRPr lang="sk-SK" sz="3200" dirty="0">
              <a:latin typeface="Algerian" panose="04020705040A02060702" pitchFamily="82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52487" y="1819275"/>
            <a:ext cx="10515600" cy="4351338"/>
          </a:xfrm>
        </p:spPr>
        <p:txBody>
          <a:bodyPr/>
          <a:lstStyle/>
          <a:p>
            <a:r>
              <a:rPr lang="sk-SK" dirty="0" smtClean="0">
                <a:latin typeface="Bradley Hand ITC" panose="03070402050302030203" pitchFamily="66" charset="0"/>
              </a:rPr>
              <a:t>                                      </a:t>
            </a:r>
          </a:p>
          <a:p>
            <a:endParaRPr lang="sk-SK" dirty="0">
              <a:latin typeface="Bradley Hand ITC" panose="03070402050302030203" pitchFamily="66" charset="0"/>
            </a:endParaRPr>
          </a:p>
          <a:p>
            <a:r>
              <a:rPr lang="sk-SK" dirty="0" smtClean="0">
                <a:latin typeface="Bradley Hand ITC" panose="03070402050302030203" pitchFamily="66" charset="0"/>
              </a:rPr>
              <a:t>                                 </a:t>
            </a:r>
            <a:r>
              <a:rPr lang="sk-SK" b="1" dirty="0" err="1" smtClean="0">
                <a:latin typeface="Bradley Hand ITC" panose="03070402050302030203" pitchFamily="66" charset="0"/>
              </a:rPr>
              <a:t>Later</a:t>
            </a:r>
            <a:r>
              <a:rPr lang="sk-SK" b="1" dirty="0" smtClean="0">
                <a:latin typeface="Bradley Hand ITC" panose="03070402050302030203" pitchFamily="66" charset="0"/>
              </a:rPr>
              <a:t>, </a:t>
            </a:r>
            <a:r>
              <a:rPr lang="sk-SK" b="1" dirty="0" err="1" smtClean="0">
                <a:latin typeface="Bradley Hand ITC" panose="03070402050302030203" pitchFamily="66" charset="0"/>
              </a:rPr>
              <a:t>people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did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not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believe</a:t>
            </a:r>
            <a:r>
              <a:rPr lang="sk-SK" b="1" dirty="0" smtClean="0">
                <a:latin typeface="Bradley Hand ITC" panose="03070402050302030203" pitchFamily="66" charset="0"/>
              </a:rPr>
              <a:t> in </a:t>
            </a:r>
            <a:r>
              <a:rPr lang="sk-SK" b="1" dirty="0" err="1" smtClean="0">
                <a:latin typeface="Bradley Hand ITC" panose="03070402050302030203" pitchFamily="66" charset="0"/>
              </a:rPr>
              <a:t>ghosts</a:t>
            </a:r>
            <a:endParaRPr lang="sk-SK" b="1" dirty="0" smtClean="0">
              <a:latin typeface="Bradley Hand ITC" panose="03070402050302030203" pitchFamily="66" charset="0"/>
            </a:endParaRPr>
          </a:p>
          <a:p>
            <a:endParaRPr lang="sk-SK" b="1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sk-SK" b="1" dirty="0" smtClean="0">
                <a:latin typeface="Bradley Hand ITC" panose="03070402050302030203" pitchFamily="66" charset="0"/>
              </a:rPr>
              <a:t>                            </a:t>
            </a:r>
            <a:r>
              <a:rPr lang="sk-SK" b="1" dirty="0" err="1" smtClean="0">
                <a:latin typeface="Bradley Hand ITC" panose="03070402050302030203" pitchFamily="66" charset="0"/>
              </a:rPr>
              <a:t>But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they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kept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the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day</a:t>
            </a:r>
            <a:r>
              <a:rPr lang="sk-SK" b="1" dirty="0" smtClean="0">
                <a:latin typeface="Bradley Hand ITC" panose="03070402050302030203" pitchFamily="66" charset="0"/>
              </a:rPr>
              <a:t>  of </a:t>
            </a:r>
            <a:r>
              <a:rPr lang="sk-SK" b="1" dirty="0" err="1" smtClean="0">
                <a:latin typeface="Bradley Hand ITC" panose="03070402050302030203" pitchFamily="66" charset="0"/>
              </a:rPr>
              <a:t>Halloween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for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fun</a:t>
            </a:r>
            <a:endParaRPr lang="sk-SK" b="1" dirty="0">
              <a:latin typeface="Bradley Hand ITC" panose="03070402050302030203" pitchFamily="66" charset="0"/>
            </a:endParaRPr>
          </a:p>
        </p:txBody>
      </p:sp>
      <p:pic>
        <p:nvPicPr>
          <p:cNvPr id="2050" name="Picture 2" descr="witch - g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18" y="-224909"/>
            <a:ext cx="3337402" cy="3821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7445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dirty="0" err="1" smtClean="0">
                <a:latin typeface="Algerian" panose="04020705040A02060702" pitchFamily="82" charset="0"/>
              </a:rPr>
              <a:t>From</a:t>
            </a:r>
            <a:r>
              <a:rPr lang="sk-SK" sz="2800" dirty="0" smtClean="0">
                <a:latin typeface="Algerian" panose="04020705040A02060702" pitchFamily="82" charset="0"/>
              </a:rPr>
              <a:t> </a:t>
            </a:r>
            <a:r>
              <a:rPr lang="sk-SK" sz="2800" dirty="0" err="1" smtClean="0">
                <a:latin typeface="Algerian" panose="04020705040A02060702" pitchFamily="82" charset="0"/>
              </a:rPr>
              <a:t>Europe</a:t>
            </a:r>
            <a:r>
              <a:rPr lang="sk-SK" sz="2800" dirty="0" smtClean="0">
                <a:latin typeface="Algerian" panose="04020705040A02060702" pitchFamily="82" charset="0"/>
              </a:rPr>
              <a:t> to AMERICA  </a:t>
            </a:r>
            <a:endParaRPr lang="sk-SK" sz="2800" dirty="0">
              <a:latin typeface="Algerian" panose="04020705040A02060702" pitchFamily="82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-258881" y="299863"/>
            <a:ext cx="12674401" cy="11733467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                                                        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                                                  </a:t>
            </a:r>
            <a:r>
              <a:rPr lang="sk-SK" b="1" dirty="0" err="1" smtClean="0">
                <a:latin typeface="Bradley Hand ITC" panose="03070402050302030203" pitchFamily="66" charset="0"/>
              </a:rPr>
              <a:t>Immigrants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came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from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Europe</a:t>
            </a:r>
            <a:r>
              <a:rPr lang="sk-SK" b="1" dirty="0" smtClean="0">
                <a:latin typeface="Bradley Hand ITC" panose="03070402050302030203" pitchFamily="66" charset="0"/>
              </a:rPr>
              <a:t> to </a:t>
            </a:r>
            <a:r>
              <a:rPr lang="sk-SK" b="1" dirty="0" err="1" smtClean="0">
                <a:latin typeface="Bradley Hand ITC" panose="03070402050302030203" pitchFamily="66" charset="0"/>
              </a:rPr>
              <a:t>America</a:t>
            </a:r>
            <a:r>
              <a:rPr lang="sk-SK" b="1" dirty="0" smtClean="0">
                <a:latin typeface="Bradley Hand ITC" panose="03070402050302030203" pitchFamily="66" charset="0"/>
              </a:rPr>
              <a:t> and</a:t>
            </a:r>
          </a:p>
          <a:p>
            <a:pPr marL="0" indent="0">
              <a:buNone/>
            </a:pPr>
            <a:r>
              <a:rPr lang="sk-SK" b="1" dirty="0">
                <a:latin typeface="Bradley Hand ITC" panose="03070402050302030203" pitchFamily="66" charset="0"/>
              </a:rPr>
              <a:t> </a:t>
            </a:r>
            <a:r>
              <a:rPr lang="sk-SK" b="1" dirty="0" smtClean="0">
                <a:latin typeface="Bradley Hand ITC" panose="03070402050302030203" pitchFamily="66" charset="0"/>
              </a:rPr>
              <a:t>                                    </a:t>
            </a:r>
          </a:p>
          <a:p>
            <a:pPr marL="0" indent="0">
              <a:buNone/>
            </a:pPr>
            <a:r>
              <a:rPr lang="sk-SK" b="1" dirty="0">
                <a:latin typeface="Bradley Hand ITC" panose="03070402050302030203" pitchFamily="66" charset="0"/>
              </a:rPr>
              <a:t> </a:t>
            </a:r>
            <a:r>
              <a:rPr lang="sk-SK" b="1" dirty="0" smtClean="0">
                <a:latin typeface="Bradley Hand ITC" panose="03070402050302030203" pitchFamily="66" charset="0"/>
              </a:rPr>
              <a:t>                                                 </a:t>
            </a:r>
            <a:r>
              <a:rPr lang="sk-SK" b="1" dirty="0" err="1" smtClean="0">
                <a:latin typeface="Bradley Hand ITC" panose="03070402050302030203" pitchFamily="66" charset="0"/>
              </a:rPr>
              <a:t>brought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with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them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the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custom</a:t>
            </a:r>
            <a:r>
              <a:rPr lang="sk-SK" b="1" dirty="0" smtClean="0">
                <a:latin typeface="Bradley Hand ITC" panose="03070402050302030203" pitchFamily="66" charset="0"/>
              </a:rPr>
              <a:t> of </a:t>
            </a:r>
            <a:r>
              <a:rPr lang="sk-SK" b="1" dirty="0" err="1" smtClean="0">
                <a:latin typeface="Bradley Hand ITC" panose="03070402050302030203" pitchFamily="66" charset="0"/>
              </a:rPr>
              <a:t>Halloween</a:t>
            </a:r>
            <a:r>
              <a:rPr lang="sk-SK" b="1" dirty="0" smtClean="0">
                <a:latin typeface="Bradley Hand ITC" panose="03070402050302030203" pitchFamily="66" charset="0"/>
              </a:rPr>
              <a:t>.</a:t>
            </a:r>
          </a:p>
          <a:p>
            <a:pPr marL="0" indent="0">
              <a:buNone/>
            </a:pPr>
            <a:r>
              <a:rPr lang="sk-SK" b="1" dirty="0">
                <a:latin typeface="Bradley Hand ITC" panose="03070402050302030203" pitchFamily="66" charset="0"/>
              </a:rPr>
              <a:t> </a:t>
            </a:r>
            <a:r>
              <a:rPr lang="sk-SK" b="1" dirty="0" smtClean="0">
                <a:latin typeface="Bradley Hand ITC" panose="03070402050302030203" pitchFamily="66" charset="0"/>
              </a:rPr>
              <a:t>      </a:t>
            </a:r>
          </a:p>
          <a:p>
            <a:pPr marL="0" indent="0">
              <a:buNone/>
            </a:pPr>
            <a:r>
              <a:rPr lang="sk-SK" b="1" dirty="0">
                <a:latin typeface="Bradley Hand ITC" panose="03070402050302030203" pitchFamily="66" charset="0"/>
              </a:rPr>
              <a:t> </a:t>
            </a:r>
            <a:r>
              <a:rPr lang="sk-SK" b="1" dirty="0" smtClean="0">
                <a:latin typeface="Bradley Hand ITC" panose="03070402050302030203" pitchFamily="66" charset="0"/>
              </a:rPr>
              <a:t>                                                    </a:t>
            </a:r>
            <a:r>
              <a:rPr lang="sk-SK" b="1" dirty="0" err="1" smtClean="0">
                <a:latin typeface="Bradley Hand ITC" panose="03070402050302030203" pitchFamily="66" charset="0"/>
              </a:rPr>
              <a:t>Halloween</a:t>
            </a:r>
            <a:r>
              <a:rPr lang="sk-SK" b="1" dirty="0" smtClean="0">
                <a:latin typeface="Bradley Hand ITC" panose="03070402050302030203" pitchFamily="66" charset="0"/>
              </a:rPr>
              <a:t> has </a:t>
            </a:r>
            <a:r>
              <a:rPr lang="sk-SK" b="1" dirty="0" err="1" smtClean="0">
                <a:latin typeface="Bradley Hand ITC" panose="03070402050302030203" pitchFamily="66" charset="0"/>
              </a:rPr>
              <a:t>some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strange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symbols</a:t>
            </a:r>
            <a:r>
              <a:rPr lang="sk-SK" b="1" dirty="0" smtClean="0">
                <a:latin typeface="Bradley Hand ITC" panose="03070402050302030203" pitchFamily="66" charset="0"/>
              </a:rPr>
              <a:t>.....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                                          </a:t>
            </a:r>
          </a:p>
          <a:p>
            <a:pPr marL="0" indent="0">
              <a:buNone/>
            </a:pPr>
            <a:r>
              <a:rPr lang="sk-SK" dirty="0" smtClean="0"/>
              <a:t>              </a:t>
            </a:r>
          </a:p>
          <a:p>
            <a:endParaRPr lang="sk-SK" dirty="0"/>
          </a:p>
          <a:p>
            <a:endParaRPr lang="sk-SK" dirty="0"/>
          </a:p>
        </p:txBody>
      </p:sp>
      <p:pic>
        <p:nvPicPr>
          <p:cNvPr id="1026" name="Picture 2" descr="bats and s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59" y="299863"/>
            <a:ext cx="3620587" cy="2768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dracu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774" y="3725842"/>
            <a:ext cx="1683385" cy="2196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7320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b="1" dirty="0" err="1">
                <a:latin typeface="Algerian" panose="04020705040A02060702" pitchFamily="82" charset="0"/>
              </a:rPr>
              <a:t>J</a:t>
            </a:r>
            <a:r>
              <a:rPr lang="sk-SK" sz="2800" b="1" dirty="0" err="1" smtClean="0">
                <a:latin typeface="Algerian" panose="04020705040A02060702" pitchFamily="82" charset="0"/>
              </a:rPr>
              <a:t>ack</a:t>
            </a:r>
            <a:r>
              <a:rPr lang="sk-SK" sz="2800" b="1" dirty="0" smtClean="0">
                <a:latin typeface="Algerian" panose="04020705040A02060702" pitchFamily="82" charset="0"/>
              </a:rPr>
              <a:t> - o´- </a:t>
            </a:r>
            <a:r>
              <a:rPr lang="sk-SK" sz="2800" b="1" smtClean="0">
                <a:latin typeface="Algerian" panose="04020705040A02060702" pitchFamily="82" charset="0"/>
              </a:rPr>
              <a:t>lantern</a:t>
            </a:r>
            <a:endParaRPr lang="sk-SK" sz="2800" b="1" dirty="0">
              <a:latin typeface="Algerian" panose="04020705040A02060702" pitchFamily="82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76960" y="1544319"/>
            <a:ext cx="10276840" cy="6456545"/>
          </a:xfrm>
        </p:spPr>
        <p:txBody>
          <a:bodyPr/>
          <a:lstStyle/>
          <a:p>
            <a:pPr marL="0" indent="0">
              <a:buNone/>
            </a:pPr>
            <a:r>
              <a:rPr lang="sk-SK" dirty="0"/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One</a:t>
            </a:r>
            <a:r>
              <a:rPr lang="sk-SK" b="1" dirty="0" smtClean="0">
                <a:latin typeface="Bradley Hand ITC" panose="03070402050302030203" pitchFamily="66" charset="0"/>
              </a:rPr>
              <a:t> symbol </a:t>
            </a:r>
            <a:r>
              <a:rPr lang="sk-SK" b="1" dirty="0" err="1" smtClean="0">
                <a:latin typeface="Bradley Hand ITC" panose="03070402050302030203" pitchFamily="66" charset="0"/>
              </a:rPr>
              <a:t>is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the</a:t>
            </a:r>
            <a:r>
              <a:rPr lang="sk-SK" b="1" dirty="0" smtClean="0">
                <a:latin typeface="Bradley Hand ITC" panose="03070402050302030203" pitchFamily="66" charset="0"/>
              </a:rPr>
              <a:t>  „</a:t>
            </a:r>
            <a:r>
              <a:rPr lang="sk-SK" b="1" dirty="0" err="1" smtClean="0">
                <a:latin typeface="Bradley Hand ITC" panose="03070402050302030203" pitchFamily="66" charset="0"/>
              </a:rPr>
              <a:t>jack</a:t>
            </a:r>
            <a:r>
              <a:rPr lang="sk-SK" b="1" dirty="0" smtClean="0">
                <a:latin typeface="Bradley Hand ITC" panose="03070402050302030203" pitchFamily="66" charset="0"/>
              </a:rPr>
              <a:t> - o´- </a:t>
            </a:r>
            <a:r>
              <a:rPr lang="sk-SK" b="1" dirty="0" err="1" smtClean="0">
                <a:latin typeface="Bradley Hand ITC" panose="03070402050302030203" pitchFamily="66" charset="0"/>
              </a:rPr>
              <a:t>lantern</a:t>
            </a:r>
            <a:r>
              <a:rPr lang="sk-SK" b="1" dirty="0" smtClean="0">
                <a:latin typeface="Bradley Hand ITC" panose="03070402050302030203" pitchFamily="66" charset="0"/>
              </a:rPr>
              <a:t>“ in </a:t>
            </a:r>
            <a:r>
              <a:rPr lang="sk-SK" b="1" dirty="0" err="1" smtClean="0">
                <a:latin typeface="Bradley Hand ITC" panose="03070402050302030203" pitchFamily="66" charset="0"/>
              </a:rPr>
              <a:t>the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window</a:t>
            </a:r>
            <a:r>
              <a:rPr lang="sk-SK" b="1" dirty="0" smtClean="0">
                <a:latin typeface="Bradley Hand ITC" panose="03070402050302030203" pitchFamily="66" charset="0"/>
              </a:rPr>
              <a:t>. </a:t>
            </a:r>
          </a:p>
          <a:p>
            <a:pPr marL="0" indent="0">
              <a:buNone/>
            </a:pPr>
            <a:r>
              <a:rPr lang="sk-SK" b="1" dirty="0" err="1" smtClean="0">
                <a:latin typeface="Bradley Hand ITC" panose="03070402050302030203" pitchFamily="66" charset="0"/>
              </a:rPr>
              <a:t>This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is</a:t>
            </a:r>
            <a:r>
              <a:rPr lang="sk-SK" b="1" dirty="0" smtClean="0">
                <a:latin typeface="Bradley Hand ITC" panose="03070402050302030203" pitchFamily="66" charset="0"/>
              </a:rPr>
              <a:t> to </a:t>
            </a:r>
            <a:r>
              <a:rPr lang="sk-SK" b="1" dirty="0" err="1" smtClean="0">
                <a:latin typeface="Bradley Hand ITC" panose="03070402050302030203" pitchFamily="66" charset="0"/>
              </a:rPr>
              <a:t>scare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the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ghosts</a:t>
            </a:r>
            <a:r>
              <a:rPr lang="sk-SK" b="1" dirty="0" smtClean="0">
                <a:latin typeface="Bradley Hand ITC" panose="03070402050302030203" pitchFamily="66" charset="0"/>
              </a:rPr>
              <a:t>.</a:t>
            </a:r>
          </a:p>
          <a:p>
            <a:pPr marL="0" indent="0">
              <a:buNone/>
            </a:pPr>
            <a:r>
              <a:rPr lang="sk-SK" b="1" dirty="0" err="1" smtClean="0">
                <a:latin typeface="Bradley Hand ITC" panose="03070402050302030203" pitchFamily="66" charset="0"/>
              </a:rPr>
              <a:t>People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cut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the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pumpkin</a:t>
            </a:r>
            <a:r>
              <a:rPr lang="sk-SK" b="1" dirty="0" smtClean="0">
                <a:latin typeface="Bradley Hand ITC" panose="03070402050302030203" pitchFamily="66" charset="0"/>
              </a:rPr>
              <a:t>, </a:t>
            </a:r>
            <a:r>
              <a:rPr lang="sk-SK" b="1" dirty="0" err="1" smtClean="0">
                <a:latin typeface="Bradley Hand ITC" panose="03070402050302030203" pitchFamily="66" charset="0"/>
              </a:rPr>
              <a:t>throw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away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all</a:t>
            </a:r>
            <a:r>
              <a:rPr lang="sk-SK" b="1" dirty="0" smtClean="0">
                <a:latin typeface="Bradley Hand ITC" panose="03070402050302030203" pitchFamily="66" charset="0"/>
              </a:rPr>
              <a:t> of </a:t>
            </a:r>
            <a:r>
              <a:rPr lang="sk-SK" b="1" dirty="0" err="1" smtClean="0">
                <a:latin typeface="Bradley Hand ITC" panose="03070402050302030203" pitchFamily="66" charset="0"/>
              </a:rPr>
              <a:t>the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inside</a:t>
            </a:r>
            <a:endParaRPr lang="sk-SK" b="1" dirty="0" smtClean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sk-SK" b="1" dirty="0" smtClean="0">
                <a:latin typeface="Bradley Hand ITC" panose="03070402050302030203" pitchFamily="66" charset="0"/>
              </a:rPr>
              <a:t>And </a:t>
            </a:r>
            <a:r>
              <a:rPr lang="sk-SK" b="1" dirty="0" err="1" smtClean="0">
                <a:latin typeface="Bradley Hand ITC" panose="03070402050302030203" pitchFamily="66" charset="0"/>
              </a:rPr>
              <a:t>cut</a:t>
            </a:r>
            <a:r>
              <a:rPr lang="sk-SK" b="1" dirty="0" smtClean="0">
                <a:latin typeface="Bradley Hand ITC" panose="03070402050302030203" pitchFamily="66" charset="0"/>
              </a:rPr>
              <a:t> a </a:t>
            </a:r>
            <a:r>
              <a:rPr lang="sk-SK" b="1" dirty="0" err="1" smtClean="0">
                <a:latin typeface="Bradley Hand ITC" panose="03070402050302030203" pitchFamily="66" charset="0"/>
              </a:rPr>
              <a:t>face</a:t>
            </a:r>
            <a:r>
              <a:rPr lang="sk-SK" b="1" dirty="0" smtClean="0">
                <a:latin typeface="Bradley Hand ITC" panose="03070402050302030203" pitchFamily="66" charset="0"/>
              </a:rPr>
              <a:t> in </a:t>
            </a:r>
            <a:r>
              <a:rPr lang="sk-SK" b="1" dirty="0" err="1" smtClean="0">
                <a:latin typeface="Bradley Hand ITC" panose="03070402050302030203" pitchFamily="66" charset="0"/>
              </a:rPr>
              <a:t>it</a:t>
            </a:r>
            <a:r>
              <a:rPr lang="sk-SK" b="1" dirty="0" smtClean="0">
                <a:latin typeface="Bradley Hand ITC" panose="03070402050302030203" pitchFamily="66" charset="0"/>
              </a:rPr>
              <a:t>.</a:t>
            </a:r>
          </a:p>
          <a:p>
            <a:pPr marL="0" indent="0">
              <a:buNone/>
            </a:pPr>
            <a:r>
              <a:rPr lang="sk-SK" b="1" dirty="0" err="1" smtClean="0">
                <a:latin typeface="Bradley Hand ITC" panose="03070402050302030203" pitchFamily="66" charset="0"/>
              </a:rPr>
              <a:t>Then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they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put</a:t>
            </a:r>
            <a:r>
              <a:rPr lang="sk-SK" b="1" dirty="0" smtClean="0">
                <a:latin typeface="Bradley Hand ITC" panose="03070402050302030203" pitchFamily="66" charset="0"/>
              </a:rPr>
              <a:t> a </a:t>
            </a:r>
            <a:r>
              <a:rPr lang="sk-SK" b="1" dirty="0" err="1" smtClean="0">
                <a:latin typeface="Bradley Hand ITC" panose="03070402050302030203" pitchFamily="66" charset="0"/>
              </a:rPr>
              <a:t>cndle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inside</a:t>
            </a:r>
            <a:r>
              <a:rPr lang="sk-SK" b="1" dirty="0" smtClean="0">
                <a:latin typeface="Bradley Hand ITC" panose="03070402050302030203" pitchFamily="66" charset="0"/>
              </a:rPr>
              <a:t> of </a:t>
            </a:r>
            <a:r>
              <a:rPr lang="sk-SK" b="1" dirty="0" err="1" smtClean="0">
                <a:latin typeface="Bradley Hand ITC" panose="03070402050302030203" pitchFamily="66" charset="0"/>
              </a:rPr>
              <a:t>it</a:t>
            </a:r>
            <a:r>
              <a:rPr lang="sk-SK" b="1" dirty="0" smtClean="0">
                <a:latin typeface="Bradley Hand ITC" panose="03070402050302030203" pitchFamily="66" charset="0"/>
              </a:rPr>
              <a:t>.                 </a:t>
            </a:r>
          </a:p>
          <a:p>
            <a:pPr marL="0" indent="0">
              <a:buNone/>
            </a:pPr>
            <a:endParaRPr lang="sk-SK" b="1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sk-SK" b="1" dirty="0" smtClean="0">
                <a:latin typeface="Bradley Hand ITC" panose="03070402050302030203" pitchFamily="66" charset="0"/>
              </a:rPr>
              <a:t>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sk-SK" b="1" dirty="0"/>
              <a:t> </a:t>
            </a:r>
            <a:r>
              <a:rPr lang="sk-SK" b="1" dirty="0" smtClean="0"/>
              <a:t>                                                                       </a:t>
            </a:r>
            <a:endParaRPr lang="sk-SK" b="1" dirty="0">
              <a:latin typeface="Bradley Hand ITC" panose="03070402050302030203" pitchFamily="66" charset="0"/>
            </a:endParaRPr>
          </a:p>
        </p:txBody>
      </p:sp>
      <p:pic>
        <p:nvPicPr>
          <p:cNvPr id="1026" name="Picture 2" descr="jack o'lante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360" y="2945585"/>
            <a:ext cx="3774440" cy="36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objekt pre obsah 2"/>
          <p:cNvSpPr txBox="1">
            <a:spLocks/>
          </p:cNvSpPr>
          <p:nvPr/>
        </p:nvSpPr>
        <p:spPr>
          <a:xfrm>
            <a:off x="838200" y="-3201464"/>
            <a:ext cx="10877361" cy="8761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k-SK" smtClean="0"/>
              <a:t> </a:t>
            </a:r>
            <a:r>
              <a:rPr lang="sk-SK" b="1" smtClean="0">
                <a:latin typeface="Bradley Hand ITC" panose="03070402050302030203" pitchFamily="66" charset="0"/>
              </a:rPr>
              <a:t>One symbol is the  „jack - o´- lantern“ in the window.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k-SK" b="1" smtClean="0">
                <a:latin typeface="Bradley Hand ITC" panose="03070402050302030203" pitchFamily="66" charset="0"/>
              </a:rPr>
              <a:t>This is to scare the ghosts.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k-SK" b="1" smtClean="0">
                <a:latin typeface="Bradley Hand ITC" panose="03070402050302030203" pitchFamily="66" charset="0"/>
              </a:rPr>
              <a:t>People cut the pumpkin, throw away all of the inside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k-SK" b="1" smtClean="0">
                <a:latin typeface="Bradley Hand ITC" panose="03070402050302030203" pitchFamily="66" charset="0"/>
              </a:rPr>
              <a:t>And cut a face in it.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k-SK" b="1" smtClean="0">
                <a:latin typeface="Bradley Hand ITC" panose="03070402050302030203" pitchFamily="66" charset="0"/>
              </a:rPr>
              <a:t>Then they put a cndle inside of it.                       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k-SK" b="1" smtClean="0"/>
              <a:t>                                                                        </a:t>
            </a:r>
            <a:endParaRPr lang="sk-SK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055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b="1" dirty="0" err="1" smtClean="0">
                <a:latin typeface="Algerian" panose="04020705040A02060702" pitchFamily="82" charset="0"/>
              </a:rPr>
              <a:t>Nowdays</a:t>
            </a:r>
            <a:r>
              <a:rPr lang="sk-SK" sz="2800" b="1" dirty="0" smtClean="0">
                <a:latin typeface="Algerian" panose="04020705040A02060702" pitchFamily="82" charset="0"/>
              </a:rPr>
              <a:t> </a:t>
            </a:r>
            <a:r>
              <a:rPr lang="sk-SK" sz="2800" b="1" dirty="0" err="1" smtClean="0">
                <a:latin typeface="Algerian" panose="04020705040A02060702" pitchFamily="82" charset="0"/>
              </a:rPr>
              <a:t>halloween</a:t>
            </a:r>
            <a:endParaRPr lang="sk-SK" sz="2800" b="1" dirty="0">
              <a:latin typeface="Algerian" panose="04020705040A02060702" pitchFamily="82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 flipH="1">
            <a:off x="544286" y="1480457"/>
            <a:ext cx="53329991" cy="39708425"/>
          </a:xfrm>
        </p:spPr>
        <p:txBody>
          <a:bodyPr/>
          <a:lstStyle/>
          <a:p>
            <a:pPr marL="0" indent="0">
              <a:buNone/>
            </a:pPr>
            <a:r>
              <a:rPr lang="sk-SK" dirty="0">
                <a:latin typeface="Bradley Hand ITC" panose="03070402050302030203" pitchFamily="66" charset="0"/>
              </a:rPr>
              <a:t> </a:t>
            </a:r>
            <a:endParaRPr lang="sk-SK" b="1" dirty="0" smtClean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sk-SK" b="1" dirty="0" err="1" smtClean="0">
                <a:latin typeface="Bradley Hand ITC" panose="03070402050302030203" pitchFamily="66" charset="0"/>
              </a:rPr>
              <a:t>It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is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very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popular</a:t>
            </a:r>
            <a:r>
              <a:rPr lang="sk-SK" b="1" dirty="0" smtClean="0">
                <a:latin typeface="Bradley Hand ITC" panose="03070402050302030203" pitchFamily="66" charset="0"/>
              </a:rPr>
              <a:t>  </a:t>
            </a:r>
            <a:r>
              <a:rPr lang="sk-SK" b="1" dirty="0" err="1" smtClean="0">
                <a:latin typeface="Bradley Hand ITC" panose="03070402050302030203" pitchFamily="66" charset="0"/>
              </a:rPr>
              <a:t>with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the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children</a:t>
            </a:r>
            <a:r>
              <a:rPr lang="sk-SK" b="1" dirty="0" smtClean="0">
                <a:latin typeface="Bradley Hand ITC" panose="03070402050302030203" pitchFamily="66" charset="0"/>
              </a:rPr>
              <a:t> in </a:t>
            </a:r>
            <a:r>
              <a:rPr lang="sk-SK" b="1" dirty="0" err="1" smtClean="0">
                <a:latin typeface="Bradley Hand ITC" panose="03070402050302030203" pitchFamily="66" charset="0"/>
              </a:rPr>
              <a:t>the</a:t>
            </a:r>
            <a:r>
              <a:rPr lang="sk-SK" b="1" dirty="0" smtClean="0">
                <a:latin typeface="Bradley Hand ITC" panose="03070402050302030203" pitchFamily="66" charset="0"/>
              </a:rPr>
              <a:t> United </a:t>
            </a:r>
            <a:r>
              <a:rPr lang="sk-SK" b="1" dirty="0" err="1" smtClean="0">
                <a:latin typeface="Bradley Hand ITC" panose="03070402050302030203" pitchFamily="66" charset="0"/>
              </a:rPr>
              <a:t>States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</a:p>
          <a:p>
            <a:pPr marL="0" indent="0">
              <a:buNone/>
            </a:pPr>
            <a:endParaRPr lang="sk-SK" b="1" dirty="0" smtClean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sk-SK" b="1" dirty="0" err="1" smtClean="0">
                <a:latin typeface="Bradley Hand ITC" panose="03070402050302030203" pitchFamily="66" charset="0"/>
              </a:rPr>
              <a:t>They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wear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masks</a:t>
            </a:r>
            <a:r>
              <a:rPr lang="sk-SK" b="1" dirty="0" smtClean="0">
                <a:latin typeface="Bradley Hand ITC" panose="03070402050302030203" pitchFamily="66" charset="0"/>
              </a:rPr>
              <a:t> and </a:t>
            </a:r>
            <a:r>
              <a:rPr lang="sk-SK" b="1" dirty="0" err="1" smtClean="0">
                <a:latin typeface="Bradley Hand ITC" panose="03070402050302030203" pitchFamily="66" charset="0"/>
              </a:rPr>
              <a:t>special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costumes</a:t>
            </a:r>
            <a:endParaRPr lang="sk-SK" b="1" dirty="0" smtClean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sk-SK" b="1" dirty="0" smtClean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sk-SK" b="1" dirty="0" err="1" smtClean="0">
                <a:latin typeface="Bradley Hand ITC" panose="03070402050302030203" pitchFamily="66" charset="0"/>
              </a:rPr>
              <a:t>They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want</a:t>
            </a:r>
            <a:r>
              <a:rPr lang="sk-SK" b="1" dirty="0" smtClean="0">
                <a:latin typeface="Bradley Hand ITC" panose="03070402050302030203" pitchFamily="66" charset="0"/>
              </a:rPr>
              <a:t> to </a:t>
            </a:r>
            <a:r>
              <a:rPr lang="sk-SK" b="1" dirty="0" err="1" smtClean="0">
                <a:latin typeface="Bradley Hand ITC" panose="03070402050302030203" pitchFamily="66" charset="0"/>
              </a:rPr>
              <a:t>look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like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skeletons</a:t>
            </a:r>
            <a:r>
              <a:rPr lang="sk-SK" b="1" dirty="0" smtClean="0">
                <a:latin typeface="Bradley Hand ITC" panose="03070402050302030203" pitchFamily="66" charset="0"/>
              </a:rPr>
              <a:t> and </a:t>
            </a:r>
            <a:r>
              <a:rPr lang="sk-SK" b="1" dirty="0" err="1" smtClean="0">
                <a:latin typeface="Bradley Hand ITC" panose="03070402050302030203" pitchFamily="66" charset="0"/>
              </a:rPr>
              <a:t>ghosts</a:t>
            </a:r>
            <a:endParaRPr lang="sk-SK" b="1" dirty="0" smtClean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sk-SK" b="1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sk-SK" b="1" dirty="0" smtClean="0">
                <a:latin typeface="Bradley Hand ITC" panose="03070402050302030203" pitchFamily="66" charset="0"/>
              </a:rPr>
              <a:t>                                                </a:t>
            </a:r>
            <a:endParaRPr lang="sk-SK" b="1" dirty="0">
              <a:latin typeface="Bradley Hand ITC" panose="03070402050302030203" pitchFamily="66" charset="0"/>
            </a:endParaRPr>
          </a:p>
        </p:txBody>
      </p:sp>
      <p:pic>
        <p:nvPicPr>
          <p:cNvPr id="2050" name="Picture 2" descr="skele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56714" y="2656522"/>
            <a:ext cx="1790661" cy="2432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trick or treat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7231" y="640422"/>
            <a:ext cx="1910483" cy="2100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ghost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7909" y="3856286"/>
            <a:ext cx="2309806" cy="2716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6274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dirty="0" smtClean="0">
                <a:latin typeface="Algerian" panose="04020705040A02060702" pitchFamily="82" charset="0"/>
              </a:rPr>
              <a:t>TRICK OR TREAT</a:t>
            </a:r>
            <a:endParaRPr lang="sk-SK" sz="2800" dirty="0">
              <a:latin typeface="Algerian" panose="04020705040A02060702" pitchFamily="82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33137" y="365125"/>
            <a:ext cx="11237495" cy="5987549"/>
          </a:xfrm>
        </p:spPr>
        <p:txBody>
          <a:bodyPr/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                                    </a:t>
            </a:r>
            <a:r>
              <a:rPr lang="sk-SK" b="1" dirty="0" err="1" smtClean="0">
                <a:latin typeface="Bradley Hand ITC" panose="03070402050302030203" pitchFamily="66" charset="0"/>
              </a:rPr>
              <a:t>Children</a:t>
            </a:r>
            <a:r>
              <a:rPr lang="sk-SK" b="1" dirty="0" smtClean="0">
                <a:latin typeface="Bradley Hand ITC" panose="03070402050302030203" pitchFamily="66" charset="0"/>
              </a:rPr>
              <a:t> go </a:t>
            </a:r>
            <a:r>
              <a:rPr lang="sk-SK" b="1" dirty="0" err="1" smtClean="0">
                <a:latin typeface="Bradley Hand ITC" panose="03070402050302030203" pitchFamily="66" charset="0"/>
              </a:rPr>
              <a:t>from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house</a:t>
            </a:r>
            <a:r>
              <a:rPr lang="sk-SK" b="1" dirty="0" smtClean="0">
                <a:latin typeface="Bradley Hand ITC" panose="03070402050302030203" pitchFamily="66" charset="0"/>
              </a:rPr>
              <a:t> to </a:t>
            </a:r>
            <a:r>
              <a:rPr lang="sk-SK" b="1" dirty="0" err="1" smtClean="0">
                <a:latin typeface="Bradley Hand ITC" panose="03070402050302030203" pitchFamily="66" charset="0"/>
              </a:rPr>
              <a:t>house</a:t>
            </a:r>
            <a:r>
              <a:rPr lang="sk-SK" b="1" dirty="0" smtClean="0">
                <a:latin typeface="Bradley Hand ITC" panose="03070402050302030203" pitchFamily="66" charset="0"/>
              </a:rPr>
              <a:t>  and </a:t>
            </a:r>
            <a:r>
              <a:rPr lang="sk-SK" b="1" dirty="0" err="1" smtClean="0">
                <a:latin typeface="Bradley Hand ITC" panose="03070402050302030203" pitchFamily="66" charset="0"/>
              </a:rPr>
              <a:t>say</a:t>
            </a:r>
            <a:endParaRPr lang="sk-SK" b="1" dirty="0" smtClean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sk-SK" b="1" dirty="0">
                <a:latin typeface="Bradley Hand ITC" panose="03070402050302030203" pitchFamily="66" charset="0"/>
              </a:rPr>
              <a:t> </a:t>
            </a:r>
            <a:r>
              <a:rPr lang="sk-SK" b="1" dirty="0" smtClean="0">
                <a:latin typeface="Bradley Hand ITC" panose="03070402050302030203" pitchFamily="66" charset="0"/>
              </a:rPr>
              <a:t>                                          „</a:t>
            </a:r>
            <a:r>
              <a:rPr lang="sk-SK" b="1" dirty="0" err="1" smtClean="0">
                <a:latin typeface="Bradley Hand ITC" panose="03070402050302030203" pitchFamily="66" charset="0"/>
              </a:rPr>
              <a:t>trick</a:t>
            </a:r>
            <a:r>
              <a:rPr lang="sk-SK" b="1" dirty="0" smtClean="0">
                <a:latin typeface="Bradley Hand ITC" panose="03070402050302030203" pitchFamily="66" charset="0"/>
              </a:rPr>
              <a:t> or </a:t>
            </a:r>
            <a:r>
              <a:rPr lang="sk-SK" b="1" dirty="0" err="1" smtClean="0">
                <a:latin typeface="Bradley Hand ITC" panose="03070402050302030203" pitchFamily="66" charset="0"/>
              </a:rPr>
              <a:t>treat</a:t>
            </a:r>
            <a:r>
              <a:rPr lang="sk-SK" b="1" dirty="0" smtClean="0">
                <a:latin typeface="Bradley Hand ITC" panose="03070402050302030203" pitchFamily="66" charset="0"/>
              </a:rPr>
              <a:t>!“</a:t>
            </a:r>
          </a:p>
          <a:p>
            <a:pPr marL="0" indent="0">
              <a:buNone/>
            </a:pPr>
            <a:r>
              <a:rPr lang="sk-SK" b="1" dirty="0">
                <a:latin typeface="Bradley Hand ITC" panose="03070402050302030203" pitchFamily="66" charset="0"/>
              </a:rPr>
              <a:t> </a:t>
            </a:r>
            <a:r>
              <a:rPr lang="sk-SK" b="1" dirty="0" smtClean="0">
                <a:latin typeface="Bradley Hand ITC" panose="03070402050302030203" pitchFamily="66" charset="0"/>
              </a:rPr>
              <a:t>                  </a:t>
            </a:r>
            <a:r>
              <a:rPr lang="sk-SK" b="1" dirty="0" err="1" smtClean="0">
                <a:latin typeface="Bradley Hand ITC" panose="03070402050302030203" pitchFamily="66" charset="0"/>
              </a:rPr>
              <a:t>People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>
                <a:latin typeface="Bradley Hand ITC" panose="03070402050302030203" pitchFamily="66" charset="0"/>
              </a:rPr>
              <a:t>g</a:t>
            </a:r>
            <a:r>
              <a:rPr lang="sk-SK" b="1" dirty="0" err="1" smtClean="0">
                <a:latin typeface="Bradley Hand ITC" panose="03070402050302030203" pitchFamily="66" charset="0"/>
              </a:rPr>
              <a:t>ive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them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candies</a:t>
            </a:r>
            <a:r>
              <a:rPr lang="sk-SK" b="1" dirty="0" smtClean="0">
                <a:latin typeface="Bradley Hand ITC" panose="03070402050302030203" pitchFamily="66" charset="0"/>
              </a:rPr>
              <a:t>, </a:t>
            </a:r>
            <a:r>
              <a:rPr lang="sk-SK" b="1" dirty="0" err="1" smtClean="0">
                <a:latin typeface="Bradley Hand ITC" panose="03070402050302030203" pitchFamily="66" charset="0"/>
              </a:rPr>
              <a:t>cookies</a:t>
            </a:r>
            <a:r>
              <a:rPr lang="sk-SK" b="1" dirty="0" smtClean="0">
                <a:latin typeface="Bradley Hand ITC" panose="03070402050302030203" pitchFamily="66" charset="0"/>
              </a:rPr>
              <a:t> and </a:t>
            </a:r>
            <a:r>
              <a:rPr lang="sk-SK" b="1" dirty="0" err="1" smtClean="0">
                <a:latin typeface="Bradley Hand ITC" panose="03070402050302030203" pitchFamily="66" charset="0"/>
              </a:rPr>
              <a:t>some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money</a:t>
            </a:r>
            <a:endParaRPr lang="sk-SK" b="1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sk-SK" b="1" dirty="0" smtClean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sk-SK" b="1" dirty="0">
                <a:latin typeface="Bradley Hand ITC" panose="03070402050302030203" pitchFamily="66" charset="0"/>
              </a:rPr>
              <a:t> </a:t>
            </a:r>
            <a:r>
              <a:rPr lang="sk-SK" b="1" dirty="0" smtClean="0">
                <a:latin typeface="Bradley Hand ITC" panose="03070402050302030203" pitchFamily="66" charset="0"/>
              </a:rPr>
              <a:t>                 </a:t>
            </a:r>
            <a:r>
              <a:rPr lang="sk-SK" b="1" dirty="0" err="1" smtClean="0">
                <a:latin typeface="Bradley Hand ITC" panose="03070402050302030203" pitchFamily="66" charset="0"/>
              </a:rPr>
              <a:t>When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they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give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nothing</a:t>
            </a:r>
            <a:r>
              <a:rPr lang="sk-SK" b="1" dirty="0" smtClean="0">
                <a:latin typeface="Bradley Hand ITC" panose="03070402050302030203" pitchFamily="66" charset="0"/>
              </a:rPr>
              <a:t>, </a:t>
            </a:r>
            <a:r>
              <a:rPr lang="sk-SK" b="1" dirty="0" err="1" smtClean="0">
                <a:latin typeface="Bradley Hand ITC" panose="03070402050302030203" pitchFamily="66" charset="0"/>
              </a:rPr>
              <a:t>the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children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play</a:t>
            </a:r>
            <a:endParaRPr lang="sk-SK" b="1" dirty="0" smtClean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sk-SK" b="1" dirty="0">
                <a:latin typeface="Bradley Hand ITC" panose="03070402050302030203" pitchFamily="66" charset="0"/>
              </a:rPr>
              <a:t> </a:t>
            </a:r>
            <a:r>
              <a:rPr lang="sk-SK" b="1" dirty="0" smtClean="0">
                <a:latin typeface="Bradley Hand ITC" panose="03070402050302030203" pitchFamily="66" charset="0"/>
              </a:rPr>
              <a:t>                                            </a:t>
            </a:r>
            <a:r>
              <a:rPr lang="sk-SK" b="1" dirty="0" err="1" smtClean="0">
                <a:latin typeface="Bradley Hand ITC" panose="03070402050302030203" pitchFamily="66" charset="0"/>
              </a:rPr>
              <a:t>tricks</a:t>
            </a:r>
            <a:r>
              <a:rPr lang="sk-SK" b="1" dirty="0" smtClean="0">
                <a:latin typeface="Bradley Hand ITC" panose="03070402050302030203" pitchFamily="66" charset="0"/>
              </a:rPr>
              <a:t> on </a:t>
            </a:r>
            <a:r>
              <a:rPr lang="sk-SK" b="1" dirty="0" err="1" smtClean="0">
                <a:latin typeface="Bradley Hand ITC" panose="03070402050302030203" pitchFamily="66" charset="0"/>
              </a:rPr>
              <a:t>them</a:t>
            </a:r>
            <a:endParaRPr lang="sk-SK" b="1" dirty="0">
              <a:latin typeface="Bradley Hand ITC" panose="03070402050302030203" pitchFamily="66" charset="0"/>
            </a:endParaRPr>
          </a:p>
        </p:txBody>
      </p:sp>
      <p:pic>
        <p:nvPicPr>
          <p:cNvPr id="3074" name="Picture 2" descr="Boo and b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5315" y="2433326"/>
            <a:ext cx="1499961" cy="1801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Boo and b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020" y="1025627"/>
            <a:ext cx="2009346" cy="1479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trick or tre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53346" y="3377010"/>
            <a:ext cx="2367579" cy="243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4457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8011" y="763182"/>
            <a:ext cx="19114684" cy="3714486"/>
          </a:xfrm>
        </p:spPr>
        <p:txBody>
          <a:bodyPr/>
          <a:lstStyle/>
          <a:p>
            <a:pPr algn="ctr"/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2502567"/>
            <a:ext cx="11353800" cy="4066675"/>
          </a:xfrm>
        </p:spPr>
        <p:txBody>
          <a:bodyPr/>
          <a:lstStyle/>
          <a:p>
            <a:endParaRPr lang="sk-SK" dirty="0" smtClean="0"/>
          </a:p>
          <a:p>
            <a:pPr marL="0" indent="0">
              <a:buNone/>
            </a:pPr>
            <a:r>
              <a:rPr lang="sk-SK" dirty="0" smtClean="0">
                <a:latin typeface="Bradley Hand ITC" panose="03070402050302030203" pitchFamily="66" charset="0"/>
              </a:rPr>
              <a:t>                           </a:t>
            </a:r>
            <a:r>
              <a:rPr lang="sk-SK" b="1" dirty="0" err="1" smtClean="0">
                <a:latin typeface="Bradley Hand ITC" panose="03070402050302030203" pitchFamily="66" charset="0"/>
              </a:rPr>
              <a:t>Prepared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especially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for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pupils</a:t>
            </a:r>
            <a:endParaRPr lang="sk-SK" b="1" dirty="0" smtClean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sk-SK" b="1" dirty="0" smtClean="0">
                <a:latin typeface="Bradley Hand ITC" panose="03070402050302030203" pitchFamily="66" charset="0"/>
              </a:rPr>
              <a:t>                  of </a:t>
            </a:r>
            <a:r>
              <a:rPr lang="sk-SK" b="1" dirty="0" err="1" smtClean="0">
                <a:latin typeface="Bradley Hand ITC" panose="03070402050302030203" pitchFamily="66" charset="0"/>
              </a:rPr>
              <a:t>The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Therapeutic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Educational</a:t>
            </a:r>
            <a:r>
              <a:rPr lang="sk-SK" b="1" dirty="0" smtClean="0">
                <a:latin typeface="Bradley Hand ITC" panose="03070402050302030203" pitchFamily="66" charset="0"/>
              </a:rPr>
              <a:t> </a:t>
            </a:r>
            <a:r>
              <a:rPr lang="sk-SK" b="1" dirty="0" err="1" smtClean="0">
                <a:latin typeface="Bradley Hand ITC" panose="03070402050302030203" pitchFamily="66" charset="0"/>
              </a:rPr>
              <a:t>Sanatory</a:t>
            </a:r>
            <a:endParaRPr lang="sk-SK" b="1" dirty="0" smtClean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sk-SK" b="1" dirty="0" smtClean="0">
                <a:latin typeface="Bradley Hand ITC" panose="03070402050302030203" pitchFamily="66" charset="0"/>
              </a:rPr>
              <a:t>                                       In Poľný Kesov</a:t>
            </a:r>
          </a:p>
          <a:p>
            <a:pPr marL="0" indent="0">
              <a:buNone/>
            </a:pPr>
            <a:endParaRPr lang="sk-SK" b="1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sk-SK" b="1" dirty="0" smtClean="0">
                <a:latin typeface="Bradley Hand ITC" panose="03070402050302030203" pitchFamily="66" charset="0"/>
              </a:rPr>
              <a:t>                                      By Eva </a:t>
            </a:r>
            <a:r>
              <a:rPr lang="sk-SK" b="1" dirty="0" err="1" smtClean="0">
                <a:latin typeface="Bradley Hand ITC" panose="03070402050302030203" pitchFamily="66" charset="0"/>
              </a:rPr>
              <a:t>Molnarova</a:t>
            </a:r>
            <a:r>
              <a:rPr lang="sk-SK" b="1" dirty="0" smtClean="0">
                <a:latin typeface="Bradley Hand ITC" panose="03070402050302030203" pitchFamily="66" charset="0"/>
              </a:rPr>
              <a:t>             </a:t>
            </a:r>
            <a:endParaRPr lang="sk-SK" b="1" dirty="0">
              <a:latin typeface="Bradley Hand ITC" panose="03070402050302030203" pitchFamily="66" charset="0"/>
            </a:endParaRPr>
          </a:p>
        </p:txBody>
      </p:sp>
      <p:pic>
        <p:nvPicPr>
          <p:cNvPr id="4098" name="Picture 2" descr="happy hallow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159" y="414133"/>
            <a:ext cx="10351116" cy="1799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trick or treat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2052" y="3953196"/>
            <a:ext cx="2448232" cy="236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175721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350</Words>
  <Application>Microsoft Office PowerPoint</Application>
  <PresentationFormat>Širokouhlá</PresentationFormat>
  <Paragraphs>94</Paragraphs>
  <Slides>10</Slides>
  <Notes>0</Notes>
  <HiddenSlides>0</HiddenSlides>
  <MMClips>1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6" baseType="lpstr">
      <vt:lpstr>Algerian</vt:lpstr>
      <vt:lpstr>Arial</vt:lpstr>
      <vt:lpstr>Bradley Hand ITC</vt:lpstr>
      <vt:lpstr>Calibri</vt:lpstr>
      <vt:lpstr>Calibri Light</vt:lpstr>
      <vt:lpstr>Motív balíka Office</vt:lpstr>
      <vt:lpstr>Halloween</vt:lpstr>
      <vt:lpstr>On October 31, Americans celebrate Halloween</vt:lpstr>
      <vt:lpstr> </vt:lpstr>
      <vt:lpstr>Halloween for fun</vt:lpstr>
      <vt:lpstr>From Europe to AMERICA  </vt:lpstr>
      <vt:lpstr>Jack - o´- lantern</vt:lpstr>
      <vt:lpstr>Nowdays halloween</vt:lpstr>
      <vt:lpstr>TRICK OR TREAT</vt:lpstr>
      <vt:lpstr>Prezentácia programu PowerPoint</vt:lpstr>
      <vt:lpstr>OCTOBER 2020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Halloween</dc:title>
  <dc:creator>ntb</dc:creator>
  <cp:lastModifiedBy>ntb</cp:lastModifiedBy>
  <cp:revision>76</cp:revision>
  <dcterms:created xsi:type="dcterms:W3CDTF">2020-10-29T08:49:24Z</dcterms:created>
  <dcterms:modified xsi:type="dcterms:W3CDTF">2020-10-30T11:05:42Z</dcterms:modified>
</cp:coreProperties>
</file>