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1" r:id="rId6"/>
    <p:sldId id="264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3B80-C3A5-4350-B2A1-841122A61273}" type="datetimeFigureOut">
              <a:rPr lang="en-US" smtClean="0"/>
              <a:t>2/8/2021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D351-FBF7-43BA-B87D-08143EDAF4C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3B80-C3A5-4350-B2A1-841122A61273}" type="datetimeFigureOut">
              <a:rPr lang="en-US" smtClean="0"/>
              <a:t>2/8/2021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D351-FBF7-43BA-B87D-08143EDAF4C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3B80-C3A5-4350-B2A1-841122A61273}" type="datetimeFigureOut">
              <a:rPr lang="en-US" smtClean="0"/>
              <a:t>2/8/2021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D351-FBF7-43BA-B87D-08143EDAF4C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3B80-C3A5-4350-B2A1-841122A61273}" type="datetimeFigureOut">
              <a:rPr lang="en-US" smtClean="0"/>
              <a:t>2/8/2021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D351-FBF7-43BA-B87D-08143EDAF4C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3B80-C3A5-4350-B2A1-841122A61273}" type="datetimeFigureOut">
              <a:rPr lang="en-US" smtClean="0"/>
              <a:t>2/8/2021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D351-FBF7-43BA-B87D-08143EDAF4C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3B80-C3A5-4350-B2A1-841122A61273}" type="datetimeFigureOut">
              <a:rPr lang="en-US" smtClean="0"/>
              <a:t>2/8/2021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D351-FBF7-43BA-B87D-08143EDAF4C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3B80-C3A5-4350-B2A1-841122A61273}" type="datetimeFigureOut">
              <a:rPr lang="en-US" smtClean="0"/>
              <a:t>2/8/2021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D351-FBF7-43BA-B87D-08143EDAF4C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3B80-C3A5-4350-B2A1-841122A61273}" type="datetimeFigureOut">
              <a:rPr lang="en-US" smtClean="0"/>
              <a:t>2/8/2021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D351-FBF7-43BA-B87D-08143EDAF4C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3B80-C3A5-4350-B2A1-841122A61273}" type="datetimeFigureOut">
              <a:rPr lang="en-US" smtClean="0"/>
              <a:t>2/8/2021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D351-FBF7-43BA-B87D-08143EDAF4C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3B80-C3A5-4350-B2A1-841122A61273}" type="datetimeFigureOut">
              <a:rPr lang="en-US" smtClean="0"/>
              <a:t>2/8/2021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D351-FBF7-43BA-B87D-08143EDAF4C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63B80-C3A5-4350-B2A1-841122A61273}" type="datetimeFigureOut">
              <a:rPr lang="en-US" smtClean="0"/>
              <a:t>2/8/2021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D351-FBF7-43BA-B87D-08143EDAF4CA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63B80-C3A5-4350-B2A1-841122A61273}" type="datetimeFigureOut">
              <a:rPr lang="en-US" smtClean="0"/>
              <a:t>2/8/2021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4D351-FBF7-43BA-B87D-08143EDAF4CA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ntonin-dvorak.cz/smyccovy-kvintet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app=desktop&amp;v=4poPlPxzO9E" TargetMode="External"/><Relationship Id="rId3" Type="http://schemas.openxmlformats.org/officeDocument/2006/relationships/hyperlink" Target="https://www.youtube.com/watch?v=k91UTwD1U2Q" TargetMode="External"/><Relationship Id="rId7" Type="http://schemas.openxmlformats.org/officeDocument/2006/relationships/hyperlink" Target="https://sk.wikipedia.org/wiki/Vodn%C3%ADk_(Dvo%C5%99%C3%A1k)" TargetMode="External"/><Relationship Id="rId2" Type="http://schemas.openxmlformats.org/officeDocument/2006/relationships/hyperlink" Target="http://sk.wikipedia.org/wiki/Violon%C4%8Delov%C3%BD_koncert_(Dvo%C5%99%C3%A1k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VvBbB68Zk4M" TargetMode="External"/><Relationship Id="rId11" Type="http://schemas.openxmlformats.org/officeDocument/2006/relationships/image" Target="../media/image4.jpeg"/><Relationship Id="rId5" Type="http://schemas.openxmlformats.org/officeDocument/2006/relationships/hyperlink" Target="https://www.youtube.com/watch?v=4poPlPxzO9E" TargetMode="External"/><Relationship Id="rId10" Type="http://schemas.openxmlformats.org/officeDocument/2006/relationships/image" Target="../media/image3.jpeg"/><Relationship Id="rId4" Type="http://schemas.openxmlformats.org/officeDocument/2006/relationships/hyperlink" Target="https://www.youtube.com/watch?v=1VZD_GzPRv4" TargetMode="External"/><Relationship Id="rId9" Type="http://schemas.openxmlformats.org/officeDocument/2006/relationships/hyperlink" Target="https://www.youtube.com/watch?v=VvBbB68Zk4M&amp;list=RDVvBbB68Zk4M&amp;start_radio=1&amp;t=12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s://www.youtube.com/watch?app=desktop&amp;v=BoUDthyy0Nk" TargetMode="External"/><Relationship Id="rId7" Type="http://schemas.openxmlformats.org/officeDocument/2006/relationships/image" Target="../media/image6.jpeg"/><Relationship Id="rId2" Type="http://schemas.openxmlformats.org/officeDocument/2006/relationships/hyperlink" Target="https://www.youtube.com/watch?v=oLWpgWuUaU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Neil_Armstrong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s://www.youtube.com/watch?v=TG72nlqrjTM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s://www.youtube.com/watch?v=rdHnLewKMmg" TargetMode="External"/><Relationship Id="rId7" Type="http://schemas.openxmlformats.org/officeDocument/2006/relationships/hyperlink" Target="https://www.youtube.com/watch?v=Qul0b3e631k" TargetMode="External"/><Relationship Id="rId2" Type="http://schemas.openxmlformats.org/officeDocument/2006/relationships/hyperlink" Target="http://www.antonin-dvorak.cz/cert-a-kac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MwuNqcKUxto" TargetMode="External"/><Relationship Id="rId5" Type="http://schemas.openxmlformats.org/officeDocument/2006/relationships/hyperlink" Target="https://www.youtube.com/watch?v=WIElTGa_wyI" TargetMode="External"/><Relationship Id="rId4" Type="http://schemas.openxmlformats.org/officeDocument/2006/relationships/hyperlink" Target="http://sk.wikipedia.org/wiki/Rusalka_(opera)" TargetMode="External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youtube.com/watch?v=pt9mlSXGVw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k.wikipedia.org/wiki/%C5%BDeleznic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857364"/>
            <a:ext cx="7772400" cy="1470025"/>
          </a:xfrm>
        </p:spPr>
        <p:txBody>
          <a:bodyPr>
            <a:normAutofit/>
          </a:bodyPr>
          <a:lstStyle/>
          <a:p>
            <a:r>
              <a:rPr lang="en-IE" sz="5400" dirty="0" err="1" smtClean="0"/>
              <a:t>Antonín</a:t>
            </a:r>
            <a:r>
              <a:rPr lang="en-IE" sz="5400" dirty="0" smtClean="0"/>
              <a:t> </a:t>
            </a:r>
            <a:r>
              <a:rPr lang="en-IE" sz="5400" dirty="0" err="1" smtClean="0"/>
              <a:t>Dvořák</a:t>
            </a:r>
            <a:endParaRPr lang="en-IE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15362" name="Picture 2" descr="Výsledok vyhľadávania obrázkov pre dopyt a dvora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876"/>
            <a:ext cx="8482104" cy="2114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7498080" cy="1143000"/>
          </a:xfrm>
        </p:spPr>
        <p:txBody>
          <a:bodyPr>
            <a:normAutofit/>
          </a:bodyPr>
          <a:lstStyle/>
          <a:p>
            <a:r>
              <a:rPr lang="en-IE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</a:rPr>
              <a:t>ŽIVOT a TVORBA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158" y="928670"/>
            <a:ext cx="6000792" cy="1838324"/>
          </a:xfrm>
        </p:spPr>
        <p:txBody>
          <a:bodyPr>
            <a:normAutofit/>
          </a:bodyPr>
          <a:lstStyle/>
          <a:p>
            <a:pPr algn="just"/>
            <a:r>
              <a:rPr lang="sk-SK" sz="2800" dirty="0" smtClean="0"/>
              <a:t>všetci Antonínovi predkovia z otcovej strany boli mäsiari alebo hostinskí, túto kariéru pre neho plánoval jeho otec,</a:t>
            </a:r>
            <a:endParaRPr lang="sk-SK" sz="2800" dirty="0"/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>
          <a:xfrm>
            <a:off x="214282" y="2714620"/>
            <a:ext cx="8072462" cy="41433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lvl="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sk-SK" sz="2800" dirty="0" smtClean="0"/>
              <a:t>v dvadsiatich rokoch skomponoval</a:t>
            </a:r>
            <a:r>
              <a:rPr lang="sk-SK" sz="2800" i="1" dirty="0" smtClean="0"/>
              <a:t> </a:t>
            </a:r>
            <a:r>
              <a:rPr lang="sk-SK" sz="2800" i="1" u="sng" dirty="0" smtClean="0">
                <a:hlinkClick r:id="rId2"/>
              </a:rPr>
              <a:t>sláčikový kvintet a mol</a:t>
            </a:r>
            <a:r>
              <a:rPr lang="sk-SK" sz="2800" dirty="0" smtClean="0"/>
              <a:t>, ktorému pridelil č. opus č. 1 a ním začal svoju umeleckú tvorbu skladateľa</a:t>
            </a:r>
            <a:r>
              <a:rPr kumimoji="0" lang="sk-S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365760" lvl="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sk-SK" sz="2800" dirty="0" smtClean="0"/>
              <a:t>vo svojej tvorbe sa inšpiroval českou ľudovou piesňou a slovanskou tematikou,</a:t>
            </a:r>
          </a:p>
          <a:p>
            <a:pPr marL="36576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sk-SK" sz="2800" dirty="0" smtClean="0"/>
              <a:t>neskôr pôsobí ako profesor na konzervatóriu v New Yorku, tu sa mu však stále cnie za domovinou,</a:t>
            </a:r>
          </a:p>
          <a:p>
            <a:pPr marL="36576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sk-SK" sz="2800" dirty="0" smtClean="0"/>
              <a:t>v jeho dielach cítiť optimizmus a vrúcn</a:t>
            </a:r>
            <a:r>
              <a:rPr lang="sk-SK" sz="2800" dirty="0" smtClean="0">
                <a:solidFill>
                  <a:schemeClr val="accent3">
                    <a:lumMod val="50000"/>
                  </a:schemeClr>
                </a:solidFill>
              </a:rPr>
              <a:t>osť.</a:t>
            </a:r>
          </a:p>
          <a:p>
            <a:pPr marL="36576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sk-SK" sz="28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65760" lvl="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kumimoji="0" lang="sk-SK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 descr="http://taioo.net/wp-content/uploads/2009/12/Dvora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500826" y="214290"/>
            <a:ext cx="2071702" cy="25454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5786" y="0"/>
            <a:ext cx="7498080" cy="1143000"/>
          </a:xfrm>
        </p:spPr>
        <p:txBody>
          <a:bodyPr/>
          <a:lstStyle/>
          <a:p>
            <a:r>
              <a:rPr lang="en-IE" dirty="0" smtClean="0"/>
              <a:t>ORCHESTRÁLNA TVORBA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14348" y="1357298"/>
            <a:ext cx="5643602" cy="5214974"/>
          </a:xfrm>
        </p:spPr>
        <p:txBody>
          <a:bodyPr>
            <a:noAutofit/>
          </a:bodyPr>
          <a:lstStyle/>
          <a:p>
            <a:pPr algn="just"/>
            <a:endParaRPr lang="en-IE" sz="2800" i="1" u="sng" dirty="0" smtClean="0">
              <a:hlinkClick r:id="rId2" tooltip="Violončelový koncert (Dvořák)"/>
            </a:endParaRPr>
          </a:p>
          <a:p>
            <a:pPr algn="just"/>
            <a:r>
              <a:rPr lang="sk-SK" sz="2800" i="1" u="sng" dirty="0" smtClean="0">
                <a:hlinkClick r:id="rId3" tooltip="Violončelový koncert (Dvořák)"/>
              </a:rPr>
              <a:t>Violončelový </a:t>
            </a:r>
            <a:r>
              <a:rPr lang="sk-SK" sz="2800" i="1" u="sng" dirty="0" smtClean="0">
                <a:hlinkClick r:id="rId3" tooltip="Violončelový koncert (Dvořák)"/>
              </a:rPr>
              <a:t>koncert </a:t>
            </a:r>
            <a:r>
              <a:rPr lang="sk-SK" sz="2800" i="1" u="sng" dirty="0" smtClean="0">
                <a:hlinkClick r:id="rId3" tooltip="Violončelový koncert (Dvořák)"/>
              </a:rPr>
              <a:t>h-mol</a:t>
            </a:r>
            <a:endParaRPr lang="en-IE" sz="2800" i="1" u="sng" dirty="0" smtClean="0"/>
          </a:p>
          <a:p>
            <a:pPr algn="just">
              <a:buNone/>
            </a:pPr>
            <a:r>
              <a:rPr lang="en-IE" sz="1600" i="1" u="sng" dirty="0" smtClean="0">
                <a:hlinkClick r:id="rId3"/>
              </a:rPr>
              <a:t>https://www.youtube.com/watch?v=k91UTwD1U2Q</a:t>
            </a:r>
            <a:endParaRPr lang="en-IE" sz="1600" i="1" u="sng" dirty="0" smtClean="0"/>
          </a:p>
          <a:p>
            <a:pPr algn="just"/>
            <a:endParaRPr lang="en-IE" sz="2800" i="1" u="sng" dirty="0"/>
          </a:p>
          <a:p>
            <a:pPr algn="just"/>
            <a:endParaRPr lang="en-IE" sz="2800" i="1" u="sng" dirty="0"/>
          </a:p>
          <a:p>
            <a:pPr algn="just"/>
            <a:r>
              <a:rPr lang="sk-SK" sz="2800" u="sng" dirty="0" smtClean="0">
                <a:hlinkClick r:id="rId4"/>
              </a:rPr>
              <a:t>Slovanské </a:t>
            </a:r>
            <a:r>
              <a:rPr lang="sk-SK" sz="2800" u="sng" dirty="0">
                <a:hlinkClick r:id="rId4"/>
              </a:rPr>
              <a:t>tance</a:t>
            </a:r>
            <a:r>
              <a:rPr lang="sk-SK" sz="2800" dirty="0">
                <a:hlinkClick r:id="rId4"/>
              </a:rPr>
              <a:t> </a:t>
            </a:r>
            <a:r>
              <a:rPr lang="sk-SK" sz="2800" dirty="0"/>
              <a:t>(č. </a:t>
            </a:r>
            <a:r>
              <a:rPr lang="sk-SK" sz="2800" i="1" dirty="0">
                <a:hlinkClick r:id="rId5"/>
              </a:rPr>
              <a:t>7</a:t>
            </a:r>
            <a:r>
              <a:rPr lang="sk-SK" sz="2800" dirty="0"/>
              <a:t>, </a:t>
            </a:r>
            <a:r>
              <a:rPr lang="sk-SK" sz="2800" i="1" dirty="0">
                <a:hlinkClick r:id="rId6"/>
              </a:rPr>
              <a:t>8</a:t>
            </a:r>
            <a:r>
              <a:rPr lang="sk-SK" sz="2800" dirty="0"/>
              <a:t>)</a:t>
            </a:r>
            <a:r>
              <a:rPr lang="sk-SK" sz="2800" u="sng" dirty="0">
                <a:hlinkClick r:id="rId7"/>
              </a:rPr>
              <a:t> </a:t>
            </a:r>
            <a:endParaRPr lang="en-IE" sz="2800" u="sng" dirty="0" smtClean="0"/>
          </a:p>
          <a:p>
            <a:pPr algn="just">
              <a:buNone/>
            </a:pPr>
            <a:r>
              <a:rPr lang="en-IE" sz="1600" u="sng" dirty="0" smtClean="0">
                <a:hlinkClick r:id="rId8"/>
              </a:rPr>
              <a:t>https://www.youtube.com/watch?app=desktop&amp;v=4poPlPxzO9E</a:t>
            </a:r>
            <a:endParaRPr lang="en-IE" sz="1600" u="sng" dirty="0" smtClean="0"/>
          </a:p>
          <a:p>
            <a:pPr algn="just">
              <a:buNone/>
            </a:pPr>
            <a:endParaRPr lang="en-IE" sz="1600" u="sng" dirty="0" smtClean="0"/>
          </a:p>
          <a:p>
            <a:pPr algn="just">
              <a:buNone/>
            </a:pPr>
            <a:r>
              <a:rPr lang="en-IE" sz="1600" u="sng" dirty="0" smtClean="0">
                <a:hlinkClick r:id="rId9"/>
              </a:rPr>
              <a:t>https://www.youtube.com/watch?v=VvBbB68Zk4M&amp;list=RDVvBbB68Zk4M&amp;start_radio=1&amp;t=12</a:t>
            </a:r>
            <a:endParaRPr lang="en-IE" sz="1600" u="sng" dirty="0" smtClean="0"/>
          </a:p>
          <a:p>
            <a:pPr algn="just"/>
            <a:r>
              <a:rPr lang="sk-SK" sz="2800" dirty="0" smtClean="0"/>
              <a:t>s českými rytmami a melódiami – skočná, furiant, polka, kolo, dumka</a:t>
            </a:r>
            <a:endParaRPr lang="en-IE" sz="2800" dirty="0" smtClean="0"/>
          </a:p>
          <a:p>
            <a:pPr algn="just"/>
            <a:endParaRPr lang="sk-SK" sz="2800" dirty="0" smtClean="0"/>
          </a:p>
          <a:p>
            <a:pPr lvl="0" algn="just"/>
            <a:endParaRPr lang="sk-SK" sz="2800" dirty="0"/>
          </a:p>
          <a:p>
            <a:pPr algn="just"/>
            <a:endParaRPr lang="sk-SK" sz="2800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1285852" y="6142056"/>
            <a:ext cx="2571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57224" y="928670"/>
            <a:ext cx="74295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sz="2800" dirty="0" smtClean="0"/>
              <a:t>už za svojho života sa preslávil hlavne vďaka orchestrálnym skladbám</a:t>
            </a:r>
            <a:endParaRPr lang="en-IE" sz="2800" dirty="0" smtClean="0"/>
          </a:p>
        </p:txBody>
      </p:sp>
      <p:pic>
        <p:nvPicPr>
          <p:cNvPr id="2052" name="Picture 4" descr="Výsledok vyhľadávania obrázkov pre dopyt slovanske tance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357950" y="3929066"/>
            <a:ext cx="2589210" cy="2570088"/>
          </a:xfrm>
          <a:prstGeom prst="rect">
            <a:avLst/>
          </a:prstGeom>
          <a:noFill/>
        </p:spPr>
      </p:pic>
      <p:pic>
        <p:nvPicPr>
          <p:cNvPr id="2054" name="Picture 6" descr="Výsledok vyhľadávania obrázkov pre dopyt violoncel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500694" y="1643050"/>
            <a:ext cx="3339123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i="1" u="sng" dirty="0" smtClean="0">
                <a:hlinkClick r:id="rId2"/>
              </a:rPr>
              <a:t>9.SYMFÓNIA</a:t>
            </a:r>
            <a:r>
              <a:rPr lang="en-IE" i="1" u="sng" dirty="0" smtClean="0"/>
              <a:t> :</a:t>
            </a:r>
            <a:r>
              <a:rPr lang="sk-SK" i="1" u="sng" dirty="0" smtClean="0"/>
              <a:t>Z Nového sveta</a:t>
            </a:r>
            <a:r>
              <a:rPr lang="sk-SK" i="1" dirty="0" smtClean="0"/>
              <a:t>"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4356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napísal ju v Amerike, keď sa m</a:t>
            </a:r>
            <a:r>
              <a:rPr lang="en-IE" dirty="0" smtClean="0"/>
              <a:t>u</a:t>
            </a:r>
          </a:p>
          <a:p>
            <a:pPr>
              <a:buNone/>
            </a:pPr>
            <a:r>
              <a:rPr lang="sk-SK" dirty="0" smtClean="0"/>
              <a:t>cnelo za</a:t>
            </a:r>
            <a:r>
              <a:rPr lang="en-IE" dirty="0"/>
              <a:t> </a:t>
            </a:r>
            <a:r>
              <a:rPr lang="sk-SK" dirty="0" smtClean="0"/>
              <a:t>domovinou</a:t>
            </a:r>
            <a:endParaRPr lang="en-IE" dirty="0" smtClean="0"/>
          </a:p>
          <a:p>
            <a:pPr>
              <a:buNone/>
            </a:pPr>
            <a:r>
              <a:rPr lang="en-IE" dirty="0" err="1" smtClean="0"/>
              <a:t>Ukážka</a:t>
            </a:r>
            <a:r>
              <a:rPr lang="en-IE" dirty="0" smtClean="0"/>
              <a:t>:</a:t>
            </a:r>
          </a:p>
          <a:p>
            <a:pPr>
              <a:buNone/>
            </a:pPr>
            <a:r>
              <a:rPr lang="en-IE" dirty="0" smtClean="0"/>
              <a:t>2</a:t>
            </a:r>
            <a:r>
              <a:rPr lang="en-IE" dirty="0"/>
              <a:t>. Largo (part 1/2)</a:t>
            </a:r>
          </a:p>
          <a:p>
            <a:pPr>
              <a:buNone/>
            </a:pPr>
            <a:r>
              <a:rPr lang="sk-SK" sz="1800" dirty="0" smtClean="0">
                <a:hlinkClick r:id="rId3"/>
              </a:rPr>
              <a:t>https://www.youtube.com/watch?app=desktop&amp;v=BoUDthyy0Nk</a:t>
            </a:r>
            <a:endParaRPr lang="en-IE" sz="1800" i="1" dirty="0" smtClean="0"/>
          </a:p>
          <a:p>
            <a:pPr>
              <a:buNone/>
            </a:pPr>
            <a:r>
              <a:rPr lang="en-IE" dirty="0" smtClean="0"/>
              <a:t>4.Allegro co </a:t>
            </a:r>
            <a:r>
              <a:rPr lang="en-IE" dirty="0" err="1" smtClean="0"/>
              <a:t>fuoco</a:t>
            </a:r>
            <a:endParaRPr lang="en-IE" dirty="0" smtClean="0"/>
          </a:p>
          <a:p>
            <a:pPr>
              <a:buNone/>
            </a:pPr>
            <a:r>
              <a:rPr lang="en-IE" sz="1600" dirty="0" smtClean="0">
                <a:hlinkClick r:id="rId4"/>
              </a:rPr>
              <a:t>https://www.youtube.com/watch?v=TG72nlqrjTM</a:t>
            </a:r>
            <a:endParaRPr lang="en-IE" sz="1600" dirty="0"/>
          </a:p>
        </p:txBody>
      </p:sp>
      <p:pic>
        <p:nvPicPr>
          <p:cNvPr id="4" name="Picture 2" descr="Výsledok vyhľadávania obrázkov pre dopyt symfonia z noveho svet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67486" y="1142984"/>
            <a:ext cx="2576514" cy="2503791"/>
          </a:xfrm>
          <a:prstGeom prst="rect">
            <a:avLst/>
          </a:prstGeom>
          <a:noFill/>
        </p:spPr>
      </p:pic>
      <p:sp>
        <p:nvSpPr>
          <p:cNvPr id="5" name="Obdĺžnik 5"/>
          <p:cNvSpPr/>
          <p:nvPr/>
        </p:nvSpPr>
        <p:spPr>
          <a:xfrm>
            <a:off x="642910" y="5715016"/>
            <a:ext cx="7572428" cy="92333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sk-SK" dirty="0" smtClean="0"/>
              <a:t>*</a:t>
            </a:r>
            <a:r>
              <a:rPr lang="sk-SK" u="sng" dirty="0" smtClean="0"/>
              <a:t>čas</a:t>
            </a:r>
            <a:r>
              <a:rPr lang="en-IE" u="sng" dirty="0" smtClean="0"/>
              <a:t>ť</a:t>
            </a:r>
            <a:r>
              <a:rPr lang="sk-SK" dirty="0" smtClean="0"/>
              <a:t> </a:t>
            </a:r>
            <a:r>
              <a:rPr lang="sk-SK" dirty="0" smtClean="0"/>
              <a:t>z 9. symfónie A. Dvořáka. </a:t>
            </a:r>
            <a:r>
              <a:rPr lang="sk-SK" dirty="0" smtClean="0"/>
              <a:t>bola </a:t>
            </a:r>
            <a:r>
              <a:rPr lang="en-IE" dirty="0" smtClean="0"/>
              <a:t>p</a:t>
            </a:r>
            <a:r>
              <a:rPr lang="sk-SK" dirty="0" smtClean="0"/>
              <a:t>rvá skladba na Mesiac</a:t>
            </a:r>
            <a:r>
              <a:rPr lang="en-IE" dirty="0" err="1" smtClean="0"/>
              <a:t>i</a:t>
            </a:r>
            <a:r>
              <a:rPr lang="en-IE" dirty="0" smtClean="0"/>
              <a:t>.  </a:t>
            </a:r>
          </a:p>
          <a:p>
            <a:r>
              <a:rPr lang="sk-SK" dirty="0" smtClean="0"/>
              <a:t>Na </a:t>
            </a:r>
            <a:r>
              <a:rPr lang="sk-SK" dirty="0" smtClean="0"/>
              <a:t>Mesiac ju </a:t>
            </a:r>
            <a:r>
              <a:rPr lang="sk-SK" dirty="0" smtClean="0"/>
              <a:t>priviezol </a:t>
            </a:r>
            <a:r>
              <a:rPr lang="sk-SK" u="sng" dirty="0" smtClean="0">
                <a:hlinkClick r:id="rId6"/>
              </a:rPr>
              <a:t>Neil Armstrong</a:t>
            </a:r>
            <a:r>
              <a:rPr lang="sk-SK" dirty="0" smtClean="0"/>
              <a:t>, americký astronaut slovenského </a:t>
            </a:r>
            <a:r>
              <a:rPr lang="sk-SK" dirty="0" smtClean="0"/>
              <a:t>pôvodu</a:t>
            </a:r>
            <a:r>
              <a:rPr lang="en-IE" dirty="0" smtClean="0"/>
              <a:t>, </a:t>
            </a:r>
            <a:r>
              <a:rPr lang="en-IE" dirty="0" err="1" smtClean="0"/>
              <a:t>ktorý</a:t>
            </a:r>
            <a:r>
              <a:rPr lang="en-IE" dirty="0" smtClean="0"/>
              <a:t> </a:t>
            </a:r>
            <a:r>
              <a:rPr lang="en-IE" dirty="0" err="1" smtClean="0"/>
              <a:t>naa</a:t>
            </a:r>
            <a:r>
              <a:rPr lang="en-IE" dirty="0" smtClean="0"/>
              <a:t> </a:t>
            </a:r>
            <a:r>
              <a:rPr lang="en-IE" dirty="0" err="1" smtClean="0"/>
              <a:t>mesiaci</a:t>
            </a:r>
            <a:r>
              <a:rPr lang="en-IE" dirty="0" smtClean="0"/>
              <a:t> </a:t>
            </a:r>
            <a:r>
              <a:rPr lang="en-IE" dirty="0" err="1" smtClean="0"/>
              <a:t>pristál</a:t>
            </a:r>
            <a:r>
              <a:rPr lang="en-IE" dirty="0" smtClean="0"/>
              <a:t> v </a:t>
            </a:r>
            <a:r>
              <a:rPr lang="en-IE" dirty="0" err="1" smtClean="0"/>
              <a:t>roku</a:t>
            </a:r>
            <a:r>
              <a:rPr lang="en-IE" dirty="0" smtClean="0"/>
              <a:t> 1969 </a:t>
            </a:r>
            <a:r>
              <a:rPr lang="en-IE" dirty="0" err="1" smtClean="0"/>
              <a:t>kozmickou</a:t>
            </a:r>
            <a:r>
              <a:rPr lang="en-IE" dirty="0" smtClean="0"/>
              <a:t> </a:t>
            </a:r>
            <a:r>
              <a:rPr lang="en-IE" dirty="0" err="1" smtClean="0"/>
              <a:t>loďou</a:t>
            </a:r>
            <a:r>
              <a:rPr lang="en-IE" dirty="0" smtClean="0"/>
              <a:t> APPOLO 11</a:t>
            </a:r>
            <a:r>
              <a:rPr lang="sk-SK" dirty="0" smtClean="0"/>
              <a:t> </a:t>
            </a:r>
            <a:r>
              <a:rPr lang="sk-SK" b="1" dirty="0" smtClean="0"/>
              <a:t>	</a:t>
            </a:r>
            <a:endParaRPr lang="sk-SK" dirty="0"/>
          </a:p>
        </p:txBody>
      </p:sp>
      <p:sp>
        <p:nvSpPr>
          <p:cNvPr id="18434" name="AutoShape 2" descr="Výsledok vyhľadávania obrázkov pre dopyt symfonia z noveho sve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8436" name="AutoShape 4" descr="Výsledok vyhľadávania obrázkov pre dopyt symfonia z noveho sve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18438" name="Picture 6" descr="Výsledok vyhľadávania obrázkov pre dopyt symfonia z noveho svet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71934" y="2214554"/>
            <a:ext cx="2840917" cy="1643074"/>
          </a:xfrm>
          <a:prstGeom prst="rect">
            <a:avLst/>
          </a:prstGeom>
          <a:noFill/>
        </p:spPr>
      </p:pic>
      <p:pic>
        <p:nvPicPr>
          <p:cNvPr id="18440" name="Picture 8" descr="Výsledok vyhľadávania obrázkov pre dopyt symfonia z noveho svet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72264" y="3714752"/>
            <a:ext cx="2214578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OPERNÁ TVORBA</a:t>
            </a:r>
            <a:endParaRPr lang="en-IE" dirty="0"/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>
          <a:xfrm>
            <a:off x="357158" y="1428736"/>
            <a:ext cx="5500726" cy="54292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lvl="0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kumimoji="0" lang="sk-SK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A.D. j</a:t>
            </a:r>
            <a:r>
              <a:rPr lang="sk-SK" sz="2800" dirty="0" smtClean="0"/>
              <a:t>e aj tvorcom viacerých </a:t>
            </a:r>
            <a:r>
              <a:rPr lang="sk-SK" sz="2800" b="1" dirty="0" smtClean="0"/>
              <a:t>opier</a:t>
            </a:r>
            <a:r>
              <a:rPr lang="sk-SK" sz="2800" dirty="0" smtClean="0"/>
              <a:t> </a:t>
            </a:r>
            <a:endParaRPr lang="en-IE" sz="2800" dirty="0" smtClean="0"/>
          </a:p>
          <a:p>
            <a:pPr marL="365760" lvl="0" indent="-283464" algn="just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sk-SK" sz="2800" u="sng" dirty="0" smtClean="0">
                <a:hlinkClick r:id="rId2"/>
              </a:rPr>
              <a:t>Čert </a:t>
            </a:r>
            <a:r>
              <a:rPr lang="sk-SK" sz="2800" u="sng" dirty="0" smtClean="0">
                <a:hlinkClick r:id="rId2"/>
              </a:rPr>
              <a:t>a káča</a:t>
            </a:r>
            <a:r>
              <a:rPr lang="sk-SK" sz="2800" dirty="0" smtClean="0"/>
              <a:t>, </a:t>
            </a:r>
            <a:endParaRPr lang="en-IE" sz="2800" dirty="0" smtClean="0"/>
          </a:p>
          <a:p>
            <a:pPr marL="365760" lvl="0" indent="-283464" algn="just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IE" sz="1600" dirty="0" smtClean="0">
                <a:hlinkClick r:id="rId3"/>
              </a:rPr>
              <a:t>https://www.youtube.com/watch?v=rdHnLewKMmg</a:t>
            </a:r>
            <a:endParaRPr lang="en-IE" sz="1600" dirty="0" smtClean="0"/>
          </a:p>
          <a:p>
            <a:pPr marL="365760" lvl="0" indent="-283464" algn="just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sk-SK" sz="2800" dirty="0" smtClean="0"/>
              <a:t>Jakobín</a:t>
            </a:r>
            <a:r>
              <a:rPr lang="en-IE" sz="2800" dirty="0" smtClean="0"/>
              <a:t>,  </a:t>
            </a:r>
            <a:r>
              <a:rPr lang="sk-SK" sz="2800" dirty="0" smtClean="0"/>
              <a:t>Armida</a:t>
            </a:r>
            <a:r>
              <a:rPr lang="en-IE" sz="2800" dirty="0" smtClean="0"/>
              <a:t> a </a:t>
            </a:r>
            <a:r>
              <a:rPr lang="en-IE" sz="2800" dirty="0" err="1" smtClean="0"/>
              <a:t>ďalšie</a:t>
            </a:r>
            <a:endParaRPr lang="en-IE" sz="2800" dirty="0" smtClean="0"/>
          </a:p>
          <a:p>
            <a:pPr marL="365760" lvl="0" indent="-283464" algn="just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sk-SK" sz="2800" dirty="0" smtClean="0"/>
              <a:t> </a:t>
            </a:r>
            <a:r>
              <a:rPr lang="sk-SK" sz="2800" dirty="0" smtClean="0"/>
              <a:t>Najznámejšia </a:t>
            </a:r>
            <a:r>
              <a:rPr lang="en-IE" sz="2800" dirty="0" smtClean="0"/>
              <a:t>je </a:t>
            </a:r>
            <a:r>
              <a:rPr lang="sk-SK" sz="2800" i="1" u="sng" dirty="0" smtClean="0">
                <a:hlinkClick r:id="rId4" tooltip="Rusalka (opera)"/>
              </a:rPr>
              <a:t>Rusalka</a:t>
            </a:r>
            <a:r>
              <a:rPr lang="sk-SK" sz="2800" dirty="0" smtClean="0"/>
              <a:t>, ktorá </a:t>
            </a:r>
            <a:r>
              <a:rPr lang="sk-SK" sz="2800" dirty="0" smtClean="0"/>
              <a:t>však</a:t>
            </a:r>
            <a:endParaRPr lang="en-IE" sz="2800" dirty="0" smtClean="0"/>
          </a:p>
          <a:p>
            <a:pPr marL="365760" lvl="0" indent="-283464" algn="just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sk-SK" sz="2800" dirty="0" smtClean="0"/>
              <a:t>vo svete</a:t>
            </a:r>
            <a:r>
              <a:rPr lang="en-IE" sz="2800" dirty="0"/>
              <a:t> </a:t>
            </a:r>
            <a:r>
              <a:rPr lang="sk-SK" sz="2800" dirty="0" smtClean="0"/>
              <a:t>nebola </a:t>
            </a:r>
            <a:r>
              <a:rPr lang="sk-SK" sz="2800" dirty="0" smtClean="0"/>
              <a:t>dodnes v </a:t>
            </a:r>
            <a:r>
              <a:rPr lang="sk-SK" sz="2800" dirty="0" smtClean="0"/>
              <a:t>plnej</a:t>
            </a:r>
            <a:endParaRPr lang="en-IE" sz="2800" dirty="0" smtClean="0"/>
          </a:p>
          <a:p>
            <a:pPr marL="365760" lvl="0" indent="-283464" algn="just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IE" sz="2800" dirty="0"/>
              <a:t>m</a:t>
            </a:r>
            <a:r>
              <a:rPr lang="sk-SK" sz="2800" dirty="0" smtClean="0"/>
              <a:t>iere</a:t>
            </a:r>
            <a:endParaRPr lang="en-IE" sz="2800" dirty="0" smtClean="0"/>
          </a:p>
          <a:p>
            <a:pPr marL="365760" lvl="0" indent="-283464" algn="just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IE" sz="1600" dirty="0" smtClean="0">
                <a:hlinkClick r:id="rId5"/>
              </a:rPr>
              <a:t>https://www.youtube.com/watch?v=WIElTGa_wyI</a:t>
            </a:r>
            <a:endParaRPr lang="en-IE" sz="1600" dirty="0" smtClean="0"/>
          </a:p>
          <a:p>
            <a:pPr marL="365760" lvl="0" indent="-283464" algn="just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sk-SK" sz="2800" dirty="0" smtClean="0"/>
              <a:t>docenená </a:t>
            </a:r>
            <a:r>
              <a:rPr lang="sk-SK" sz="2800" dirty="0" smtClean="0"/>
              <a:t>(</a:t>
            </a:r>
            <a:r>
              <a:rPr lang="sk-SK" sz="2800" dirty="0" smtClean="0"/>
              <a:t>s</a:t>
            </a:r>
            <a:r>
              <a:rPr lang="en-IE" sz="2800" dirty="0"/>
              <a:t> </a:t>
            </a:r>
            <a:r>
              <a:rPr lang="sk-SK" sz="2800" dirty="0" smtClean="0"/>
              <a:t>výnimkou </a:t>
            </a:r>
            <a:r>
              <a:rPr lang="sk-SK" sz="2800" dirty="0" smtClean="0"/>
              <a:t>slávnej </a:t>
            </a:r>
            <a:r>
              <a:rPr lang="sk-SK" sz="2800" dirty="0" smtClean="0"/>
              <a:t>árie</a:t>
            </a:r>
            <a:r>
              <a:rPr lang="en-IE" sz="2800" dirty="0" smtClean="0"/>
              <a:t>:</a:t>
            </a:r>
          </a:p>
          <a:p>
            <a:pPr marL="365760" lvl="0" indent="-283464" algn="just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sk-SK" sz="2800" dirty="0" smtClean="0"/>
              <a:t> </a:t>
            </a:r>
            <a:r>
              <a:rPr lang="sk-SK" sz="2800" i="1" u="sng" dirty="0" smtClean="0">
                <a:hlinkClick r:id="rId6"/>
              </a:rPr>
              <a:t>Měsíčku na nebi hlubokém</a:t>
            </a:r>
            <a:r>
              <a:rPr lang="sk-SK" sz="2800" dirty="0" smtClean="0"/>
              <a:t>).</a:t>
            </a:r>
            <a:endParaRPr lang="en-IE" sz="2800" dirty="0" smtClean="0"/>
          </a:p>
          <a:p>
            <a:pPr marL="365760" lvl="0" indent="-283464" algn="just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sk-SK" sz="1600" dirty="0" smtClean="0">
                <a:hlinkClick r:id="rId7"/>
              </a:rPr>
              <a:t>https://www.youtube.com/watch?v=Qul0b3e631k</a:t>
            </a:r>
            <a:endParaRPr lang="sk-SK" sz="1600" dirty="0" smtClean="0"/>
          </a:p>
        </p:txBody>
      </p:sp>
      <p:pic>
        <p:nvPicPr>
          <p:cNvPr id="1026" name="Picture 2" descr="Výsledok vyhľadávania obrázkov pre dopyt cert a kaca opera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00826" y="1071546"/>
            <a:ext cx="2093133" cy="3304947"/>
          </a:xfrm>
          <a:prstGeom prst="rect">
            <a:avLst/>
          </a:prstGeom>
          <a:noFill/>
        </p:spPr>
      </p:pic>
      <p:pic>
        <p:nvPicPr>
          <p:cNvPr id="1030" name="Picture 6" descr="Výsledok vyhľadávania obrázkov pre dopyt rusalkaopera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34384" y="4500570"/>
            <a:ext cx="3409616" cy="2357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3357562"/>
            <a:ext cx="6329378" cy="3214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dirty="0" err="1" smtClean="0"/>
              <a:t>Práve</a:t>
            </a:r>
            <a:r>
              <a:rPr lang="en-IE" dirty="0" smtClean="0"/>
              <a:t> </a:t>
            </a:r>
            <a:r>
              <a:rPr lang="en-IE" dirty="0" err="1" smtClean="0"/>
              <a:t>táto</a:t>
            </a:r>
            <a:r>
              <a:rPr lang="en-IE" dirty="0" smtClean="0"/>
              <a:t> </a:t>
            </a:r>
            <a:r>
              <a:rPr lang="en-IE" dirty="0" err="1" smtClean="0"/>
              <a:t>vášeň</a:t>
            </a:r>
            <a:r>
              <a:rPr lang="en-IE" dirty="0" smtClean="0"/>
              <a:t> </a:t>
            </a:r>
            <a:r>
              <a:rPr lang="en-IE" dirty="0" err="1" smtClean="0"/>
              <a:t>ku</a:t>
            </a:r>
            <a:r>
              <a:rPr lang="en-IE" dirty="0" smtClean="0"/>
              <a:t> </a:t>
            </a:r>
            <a:r>
              <a:rPr lang="en-IE" dirty="0" err="1" smtClean="0"/>
              <a:t>vlakom</a:t>
            </a:r>
            <a:r>
              <a:rPr lang="en-IE" dirty="0" smtClean="0"/>
              <a:t>, je</a:t>
            </a:r>
          </a:p>
          <a:p>
            <a:pPr>
              <a:buNone/>
            </a:pPr>
            <a:r>
              <a:rPr lang="en-IE" dirty="0" err="1" smtClean="0"/>
              <a:t>inšpiráciou</a:t>
            </a:r>
            <a:r>
              <a:rPr lang="en-IE" dirty="0" smtClean="0"/>
              <a:t> </a:t>
            </a:r>
            <a:r>
              <a:rPr lang="en-IE" dirty="0" err="1" smtClean="0"/>
              <a:t>skladby</a:t>
            </a:r>
            <a:r>
              <a:rPr lang="en-IE" dirty="0" smtClean="0"/>
              <a:t>: </a:t>
            </a:r>
            <a:r>
              <a:rPr lang="en-IE" dirty="0" err="1"/>
              <a:t>H</a:t>
            </a:r>
            <a:r>
              <a:rPr lang="en-IE" dirty="0" err="1" smtClean="0"/>
              <a:t>umoreska</a:t>
            </a:r>
            <a:r>
              <a:rPr lang="en-IE" dirty="0" smtClean="0"/>
              <a:t> č.7</a:t>
            </a:r>
          </a:p>
          <a:p>
            <a:pPr>
              <a:buNone/>
            </a:pPr>
            <a:r>
              <a:rPr lang="en-IE" sz="2000" dirty="0" smtClean="0">
                <a:hlinkClick r:id="rId2"/>
              </a:rPr>
              <a:t>https://www.youtube.com/watch?v=pt9mlSXGVwc</a:t>
            </a:r>
            <a:endParaRPr lang="en-IE" sz="2000" dirty="0" smtClean="0"/>
          </a:p>
          <a:p>
            <a:endParaRPr lang="en-IE" dirty="0"/>
          </a:p>
        </p:txBody>
      </p:sp>
      <p:pic>
        <p:nvPicPr>
          <p:cNvPr id="19458" name="Picture 2" descr="Výsledok vyhľadávania obrázkov pre dopyt humoreska c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3214686"/>
            <a:ext cx="2260853" cy="328612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42910" y="500042"/>
            <a:ext cx="81439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400" dirty="0" err="1" smtClean="0"/>
              <a:t>Dvořák</a:t>
            </a:r>
            <a:r>
              <a:rPr lang="en-IE" sz="2400" dirty="0" smtClean="0"/>
              <a:t> </a:t>
            </a:r>
            <a:r>
              <a:rPr lang="en-IE" sz="2400" dirty="0" err="1" smtClean="0"/>
              <a:t>bol</a:t>
            </a:r>
            <a:r>
              <a:rPr lang="en-IE" sz="2400" dirty="0" smtClean="0"/>
              <a:t> </a:t>
            </a:r>
            <a:r>
              <a:rPr lang="en-IE" sz="2400" dirty="0" err="1" smtClean="0"/>
              <a:t>pobožný</a:t>
            </a:r>
            <a:r>
              <a:rPr lang="en-IE" sz="2400" dirty="0" smtClean="0"/>
              <a:t> </a:t>
            </a:r>
            <a:r>
              <a:rPr lang="en-IE" sz="2400" dirty="0" err="1" smtClean="0"/>
              <a:t>muž</a:t>
            </a:r>
            <a:r>
              <a:rPr lang="en-IE" sz="2400" dirty="0" smtClean="0"/>
              <a:t>, </a:t>
            </a:r>
            <a:r>
              <a:rPr lang="en-IE" sz="2400" dirty="0" err="1" smtClean="0"/>
              <a:t>nekomplikovaná</a:t>
            </a:r>
            <a:r>
              <a:rPr lang="en-IE" sz="2400" dirty="0" smtClean="0"/>
              <a:t> a </a:t>
            </a:r>
            <a:r>
              <a:rPr lang="en-IE" sz="2400" dirty="0" err="1" smtClean="0"/>
              <a:t>láskavá</a:t>
            </a:r>
            <a:r>
              <a:rPr lang="en-IE" sz="2400" dirty="0" smtClean="0"/>
              <a:t> </a:t>
            </a:r>
            <a:r>
              <a:rPr lang="en-IE" sz="2400" dirty="0" err="1" smtClean="0"/>
              <a:t>osobnosť</a:t>
            </a:r>
            <a:r>
              <a:rPr lang="en-IE" sz="2400" dirty="0" smtClean="0"/>
              <a:t>.</a:t>
            </a:r>
          </a:p>
          <a:p>
            <a:r>
              <a:rPr lang="en-IE" sz="2400" dirty="0" smtClean="0"/>
              <a:t> </a:t>
            </a:r>
            <a:r>
              <a:rPr lang="en-IE" sz="2400" dirty="0" err="1" smtClean="0"/>
              <a:t>Tieto</a:t>
            </a:r>
            <a:r>
              <a:rPr lang="en-IE" sz="2400" dirty="0" smtClean="0"/>
              <a:t> </a:t>
            </a:r>
            <a:r>
              <a:rPr lang="en-IE" sz="2400" dirty="0" err="1" smtClean="0"/>
              <a:t>vlastnosti</a:t>
            </a:r>
            <a:r>
              <a:rPr lang="en-IE" sz="2400" dirty="0" smtClean="0"/>
              <a:t>, </a:t>
            </a:r>
            <a:r>
              <a:rPr lang="en-IE" sz="2400" dirty="0" err="1" smtClean="0"/>
              <a:t>vzácne</a:t>
            </a:r>
            <a:r>
              <a:rPr lang="en-IE" sz="2400" dirty="0" smtClean="0"/>
              <a:t> v </a:t>
            </a:r>
            <a:r>
              <a:rPr lang="en-IE" sz="2400" dirty="0" err="1" smtClean="0"/>
              <a:t>umeleckej</a:t>
            </a:r>
            <a:r>
              <a:rPr lang="en-IE" sz="2400" dirty="0" smtClean="0"/>
              <a:t> </a:t>
            </a:r>
            <a:r>
              <a:rPr lang="en-IE" sz="2400" dirty="0" err="1" smtClean="0"/>
              <a:t>sfére</a:t>
            </a:r>
            <a:r>
              <a:rPr lang="en-IE" sz="2400" dirty="0" smtClean="0"/>
              <a:t>, z </a:t>
            </a:r>
            <a:r>
              <a:rPr lang="en-IE" sz="2400" dirty="0" err="1" smtClean="0"/>
              <a:t>neho</a:t>
            </a:r>
            <a:r>
              <a:rPr lang="en-IE" sz="2400" dirty="0" smtClean="0"/>
              <a:t> </a:t>
            </a:r>
            <a:r>
              <a:rPr lang="en-IE" sz="2400" dirty="0" err="1" smtClean="0"/>
              <a:t>robia</a:t>
            </a:r>
            <a:r>
              <a:rPr lang="en-IE" sz="2400" dirty="0" smtClean="0"/>
              <a:t> </a:t>
            </a:r>
            <a:r>
              <a:rPr lang="en-IE" sz="2400" dirty="0" err="1" smtClean="0"/>
              <a:t>jedného</a:t>
            </a:r>
            <a:r>
              <a:rPr lang="en-IE" sz="2400" dirty="0" smtClean="0"/>
              <a:t> z </a:t>
            </a:r>
            <a:r>
              <a:rPr lang="en-IE" sz="2400" dirty="0" err="1" smtClean="0"/>
              <a:t>najvyrovnanejších</a:t>
            </a:r>
            <a:r>
              <a:rPr lang="en-IE" sz="2400" dirty="0" smtClean="0"/>
              <a:t> </a:t>
            </a:r>
            <a:r>
              <a:rPr lang="en-IE" sz="2400" dirty="0" err="1" smtClean="0"/>
              <a:t>skladateľov</a:t>
            </a:r>
            <a:r>
              <a:rPr lang="en-IE" sz="2400" dirty="0" smtClean="0"/>
              <a:t> v </a:t>
            </a:r>
            <a:r>
              <a:rPr lang="en-IE" sz="2400" dirty="0" err="1" smtClean="0"/>
              <a:t>dejinách</a:t>
            </a:r>
            <a:r>
              <a:rPr lang="en-IE" sz="2400" dirty="0" smtClean="0"/>
              <a:t>.</a:t>
            </a:r>
          </a:p>
          <a:p>
            <a:r>
              <a:rPr lang="en-IE" sz="2400" dirty="0" smtClean="0"/>
              <a:t> </a:t>
            </a:r>
          </a:p>
          <a:p>
            <a:r>
              <a:rPr lang="en-IE" sz="2400" dirty="0" err="1" smtClean="0"/>
              <a:t>Medzi</a:t>
            </a:r>
            <a:r>
              <a:rPr lang="en-IE" sz="2400" dirty="0" smtClean="0"/>
              <a:t> </a:t>
            </a:r>
            <a:r>
              <a:rPr lang="en-IE" sz="2400" dirty="0" err="1" smtClean="0"/>
              <a:t>jeho</a:t>
            </a:r>
            <a:r>
              <a:rPr lang="en-IE" sz="2400" dirty="0" smtClean="0"/>
              <a:t> </a:t>
            </a:r>
            <a:r>
              <a:rPr lang="en-IE" sz="2400" dirty="0" err="1" smtClean="0"/>
              <a:t>záľuby</a:t>
            </a:r>
            <a:r>
              <a:rPr lang="en-IE" sz="2400" dirty="0" smtClean="0"/>
              <a:t> </a:t>
            </a:r>
            <a:r>
              <a:rPr lang="en-IE" sz="2400" dirty="0" err="1" smtClean="0"/>
              <a:t>patrili</a:t>
            </a:r>
            <a:r>
              <a:rPr lang="en-IE" sz="2400" dirty="0" smtClean="0"/>
              <a:t> </a:t>
            </a:r>
            <a:r>
              <a:rPr lang="en-IE" sz="2400" dirty="0" err="1" smtClean="0"/>
              <a:t>najmä</a:t>
            </a:r>
            <a:r>
              <a:rPr lang="en-IE" sz="2400" dirty="0" smtClean="0"/>
              <a:t> </a:t>
            </a:r>
            <a:r>
              <a:rPr lang="en-IE" sz="2400" dirty="0" err="1" smtClean="0">
                <a:hlinkClick r:id="rId4" tooltip="Železnice"/>
              </a:rPr>
              <a:t>železnice</a:t>
            </a:r>
            <a:r>
              <a:rPr lang="en-IE" sz="2400" dirty="0" smtClean="0"/>
              <a:t> a </a:t>
            </a:r>
            <a:r>
              <a:rPr lang="en-IE" sz="2400" dirty="0" err="1" smtClean="0"/>
              <a:t>chov</a:t>
            </a:r>
            <a:r>
              <a:rPr lang="en-IE" sz="2400" dirty="0" smtClean="0"/>
              <a:t> </a:t>
            </a:r>
            <a:r>
              <a:rPr lang="en-IE" sz="2400" dirty="0" err="1" smtClean="0"/>
              <a:t>holubov</a:t>
            </a:r>
            <a:r>
              <a:rPr lang="en-IE" sz="2400" dirty="0" smtClean="0"/>
              <a:t>. </a:t>
            </a:r>
            <a:r>
              <a:rPr lang="en-IE" sz="2400" dirty="0" err="1" smtClean="0"/>
              <a:t>Dokázal</a:t>
            </a:r>
            <a:r>
              <a:rPr lang="en-IE" sz="2400" dirty="0" smtClean="0"/>
              <a:t> </a:t>
            </a:r>
            <a:r>
              <a:rPr lang="en-IE" sz="2400" dirty="0" err="1" smtClean="0"/>
              <a:t>stráviť</a:t>
            </a:r>
            <a:r>
              <a:rPr lang="en-IE" sz="2400" dirty="0" smtClean="0"/>
              <a:t> </a:t>
            </a:r>
            <a:r>
              <a:rPr lang="en-IE" sz="2400" dirty="0" err="1" smtClean="0"/>
              <a:t>dlhé</a:t>
            </a:r>
            <a:r>
              <a:rPr lang="en-IE" sz="2400" dirty="0" smtClean="0"/>
              <a:t> </a:t>
            </a:r>
            <a:r>
              <a:rPr lang="en-IE" sz="2400" dirty="0" err="1" smtClean="0"/>
              <a:t>hodiny</a:t>
            </a:r>
            <a:r>
              <a:rPr lang="en-IE" sz="2400" dirty="0" smtClean="0"/>
              <a:t> </a:t>
            </a:r>
            <a:r>
              <a:rPr lang="en-IE" sz="2400" dirty="0" err="1" smtClean="0"/>
              <a:t>na</a:t>
            </a:r>
            <a:r>
              <a:rPr lang="en-IE" sz="2400" dirty="0" smtClean="0"/>
              <a:t> </a:t>
            </a:r>
            <a:r>
              <a:rPr lang="en-IE" sz="2400" dirty="0" err="1" smtClean="0"/>
              <a:t>železničných</a:t>
            </a:r>
            <a:r>
              <a:rPr lang="en-IE" sz="2400" dirty="0" smtClean="0"/>
              <a:t> </a:t>
            </a:r>
            <a:r>
              <a:rPr lang="en-IE" sz="2400" dirty="0" err="1" smtClean="0"/>
              <a:t>staniciach</a:t>
            </a:r>
            <a:r>
              <a:rPr lang="en-IE" sz="2400" dirty="0" smtClean="0"/>
              <a:t>, </a:t>
            </a:r>
            <a:r>
              <a:rPr lang="en-IE" sz="2400" dirty="0" err="1" smtClean="0"/>
              <a:t>kde</a:t>
            </a:r>
            <a:r>
              <a:rPr lang="en-IE" sz="2400" dirty="0" smtClean="0"/>
              <a:t> </a:t>
            </a:r>
            <a:r>
              <a:rPr lang="en-IE" sz="2400" dirty="0" err="1" smtClean="0"/>
              <a:t>fascinovane</a:t>
            </a:r>
            <a:r>
              <a:rPr lang="en-IE" sz="2400" dirty="0" smtClean="0"/>
              <a:t> </a:t>
            </a:r>
            <a:r>
              <a:rPr lang="en-IE" sz="2400" dirty="0" err="1" smtClean="0"/>
              <a:t>pozoroval</a:t>
            </a:r>
            <a:r>
              <a:rPr lang="en-IE" sz="2400" dirty="0" smtClean="0"/>
              <a:t> </a:t>
            </a:r>
            <a:r>
              <a:rPr lang="en-IE" sz="2400" dirty="0" err="1" smtClean="0"/>
              <a:t>prichádzajúce</a:t>
            </a:r>
            <a:r>
              <a:rPr lang="en-IE" sz="2400" dirty="0" smtClean="0"/>
              <a:t> </a:t>
            </a:r>
            <a:r>
              <a:rPr lang="en-IE" sz="2400" dirty="0" err="1" smtClean="0"/>
              <a:t>lokomotívy</a:t>
            </a:r>
            <a:r>
              <a:rPr lang="en-IE" sz="2400" dirty="0" smtClean="0"/>
              <a:t>.</a:t>
            </a:r>
          </a:p>
          <a:p>
            <a:endParaRPr lang="en-IE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ĎAKUJEM ZA POZORNOSŤ</a:t>
            </a:r>
            <a:endParaRPr lang="en-I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177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Antonín Dvořák</vt:lpstr>
      <vt:lpstr>ŽIVOT a TVORBA</vt:lpstr>
      <vt:lpstr>ORCHESTRÁLNA TVORBA</vt:lpstr>
      <vt:lpstr>9.SYMFÓNIA :Z Nového sveta"</vt:lpstr>
      <vt:lpstr>OPERNÁ TVORBA</vt:lpstr>
      <vt:lpstr>Slide 6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Antonín Dvořák</dc:title>
  <dc:creator>svobodova.ivana</dc:creator>
  <cp:lastModifiedBy>svobodova.ivana</cp:lastModifiedBy>
  <cp:revision>1</cp:revision>
  <dcterms:created xsi:type="dcterms:W3CDTF">2021-02-08T14:34:20Z</dcterms:created>
  <dcterms:modified xsi:type="dcterms:W3CDTF">2021-02-08T16:00:48Z</dcterms:modified>
</cp:coreProperties>
</file>