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45A1-87C6-4541-9DAC-9F13D1962884}" type="datetimeFigureOut">
              <a:rPr lang="pl-PL" smtClean="0"/>
              <a:t>20.12.2020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B717-5E0F-413E-A9E1-B9FD7D1F73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7664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45A1-87C6-4541-9DAC-9F13D1962884}" type="datetimeFigureOut">
              <a:rPr lang="pl-PL" smtClean="0"/>
              <a:t>20.12.2020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B717-5E0F-413E-A9E1-B9FD7D1F73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422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45A1-87C6-4541-9DAC-9F13D1962884}" type="datetimeFigureOut">
              <a:rPr lang="pl-PL" smtClean="0"/>
              <a:t>20.12.2020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B717-5E0F-413E-A9E1-B9FD7D1F73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711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45A1-87C6-4541-9DAC-9F13D1962884}" type="datetimeFigureOut">
              <a:rPr lang="pl-PL" smtClean="0"/>
              <a:t>20.12.2020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B717-5E0F-413E-A9E1-B9FD7D1F73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612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45A1-87C6-4541-9DAC-9F13D1962884}" type="datetimeFigureOut">
              <a:rPr lang="pl-PL" smtClean="0"/>
              <a:t>20.12.2020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B717-5E0F-413E-A9E1-B9FD7D1F73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1779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45A1-87C6-4541-9DAC-9F13D1962884}" type="datetimeFigureOut">
              <a:rPr lang="pl-PL" smtClean="0"/>
              <a:t>20.12.2020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B717-5E0F-413E-A9E1-B9FD7D1F73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129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45A1-87C6-4541-9DAC-9F13D1962884}" type="datetimeFigureOut">
              <a:rPr lang="pl-PL" smtClean="0"/>
              <a:t>20.12.2020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B717-5E0F-413E-A9E1-B9FD7D1F73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0633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45A1-87C6-4541-9DAC-9F13D1962884}" type="datetimeFigureOut">
              <a:rPr lang="pl-PL" smtClean="0"/>
              <a:t>20.12.2020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B717-5E0F-413E-A9E1-B9FD7D1F73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749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45A1-87C6-4541-9DAC-9F13D1962884}" type="datetimeFigureOut">
              <a:rPr lang="pl-PL" smtClean="0"/>
              <a:t>20.12.2020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B717-5E0F-413E-A9E1-B9FD7D1F73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8320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45A1-87C6-4541-9DAC-9F13D1962884}" type="datetimeFigureOut">
              <a:rPr lang="pl-PL" smtClean="0"/>
              <a:t>20.12.2020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B717-5E0F-413E-A9E1-B9FD7D1F73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288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45A1-87C6-4541-9DAC-9F13D1962884}" type="datetimeFigureOut">
              <a:rPr lang="pl-PL" smtClean="0"/>
              <a:t>20.12.2020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B717-5E0F-413E-A9E1-B9FD7D1F73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0683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145A1-87C6-4541-9DAC-9F13D1962884}" type="datetimeFigureOut">
              <a:rPr lang="pl-PL" smtClean="0"/>
              <a:t>20.12.2020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BB717-5E0F-413E-A9E1-B9FD7D1F73C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506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 err="1"/>
              <a:t>Merry</a:t>
            </a:r>
            <a:r>
              <a:rPr lang="pl-PL" sz="5400" dirty="0"/>
              <a:t> </a:t>
            </a:r>
            <a:r>
              <a:rPr lang="pl-PL" sz="5400" dirty="0" err="1"/>
              <a:t>Chrystmas</a:t>
            </a:r>
            <a:endParaRPr lang="pl-PL" sz="5400" dirty="0"/>
          </a:p>
        </p:txBody>
      </p:sp>
      <p:pic>
        <p:nvPicPr>
          <p:cNvPr id="1026" name="Picture 2" descr="Merry Christmas By RB Them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96294"/>
            <a:ext cx="6096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1" y="5060235"/>
            <a:ext cx="2895600" cy="169211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27836"/>
            <a:ext cx="3543300" cy="18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04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Eanglish</a:t>
            </a:r>
            <a:r>
              <a:rPr lang="pl-PL" dirty="0"/>
              <a:t> </a:t>
            </a:r>
            <a:r>
              <a:rPr lang="pl-PL" dirty="0" err="1"/>
              <a:t>speaking</a:t>
            </a:r>
            <a:r>
              <a:rPr lang="pl-PL" dirty="0"/>
              <a:t> </a:t>
            </a:r>
            <a:r>
              <a:rPr lang="pl-PL" dirty="0" err="1"/>
              <a:t>countres</a:t>
            </a:r>
            <a:r>
              <a:rPr lang="pl-PL" dirty="0"/>
              <a:t> 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 err="1"/>
              <a:t>Eanglish</a:t>
            </a:r>
            <a:r>
              <a:rPr lang="pl-PL" sz="2000" dirty="0"/>
              <a:t> </a:t>
            </a:r>
            <a:r>
              <a:rPr lang="pl-PL" sz="2000" dirty="0" err="1"/>
              <a:t>speaking</a:t>
            </a:r>
            <a:r>
              <a:rPr lang="pl-PL" sz="2000" dirty="0"/>
              <a:t> </a:t>
            </a:r>
            <a:r>
              <a:rPr lang="pl-PL" sz="2000" dirty="0" err="1"/>
              <a:t>countres</a:t>
            </a:r>
            <a:r>
              <a:rPr lang="pl-PL" sz="2000" dirty="0"/>
              <a:t> : </a:t>
            </a:r>
          </a:p>
          <a:p>
            <a:r>
              <a:rPr lang="pl-PL" sz="2000" dirty="0"/>
              <a:t>New </a:t>
            </a:r>
            <a:r>
              <a:rPr lang="pl-PL" sz="2000" dirty="0" err="1"/>
              <a:t>Zeland</a:t>
            </a:r>
            <a:r>
              <a:rPr lang="pl-PL" sz="2000" dirty="0"/>
              <a:t> </a:t>
            </a:r>
          </a:p>
          <a:p>
            <a:r>
              <a:rPr lang="pl-PL" sz="2000" dirty="0"/>
              <a:t>Australia </a:t>
            </a:r>
          </a:p>
          <a:p>
            <a:r>
              <a:rPr lang="pl-PL" sz="2000" dirty="0"/>
              <a:t>Great </a:t>
            </a:r>
            <a:r>
              <a:rPr lang="pl-PL" sz="2000" dirty="0" err="1"/>
              <a:t>Britan</a:t>
            </a:r>
            <a:r>
              <a:rPr lang="pl-PL" sz="2000" dirty="0"/>
              <a:t> (United </a:t>
            </a:r>
            <a:r>
              <a:rPr lang="pl-PL" sz="2000" dirty="0" err="1"/>
              <a:t>Kingdom</a:t>
            </a:r>
            <a:r>
              <a:rPr lang="pl-PL" sz="2000" dirty="0"/>
              <a:t>)</a:t>
            </a:r>
          </a:p>
          <a:p>
            <a:r>
              <a:rPr lang="pl-PL" sz="2000" dirty="0"/>
              <a:t>United </a:t>
            </a:r>
            <a:r>
              <a:rPr lang="pl-PL" sz="2000" dirty="0" err="1"/>
              <a:t>States</a:t>
            </a:r>
            <a:r>
              <a:rPr lang="pl-PL" sz="2000" dirty="0"/>
              <a:t> of </a:t>
            </a:r>
            <a:r>
              <a:rPr lang="pl-PL" sz="2000" dirty="0" err="1"/>
              <a:t>America</a:t>
            </a:r>
            <a:endParaRPr lang="pl-PL" sz="2000" dirty="0"/>
          </a:p>
          <a:p>
            <a:r>
              <a:rPr lang="pl-PL" sz="2000" dirty="0" err="1"/>
              <a:t>Ireland</a:t>
            </a:r>
            <a:r>
              <a:rPr lang="pl-PL" sz="2000" dirty="0"/>
              <a:t> </a:t>
            </a:r>
          </a:p>
          <a:p>
            <a:r>
              <a:rPr lang="pl-PL" sz="2000" dirty="0" err="1"/>
              <a:t>Some</a:t>
            </a:r>
            <a:r>
              <a:rPr lang="pl-PL" sz="2000" dirty="0"/>
              <a:t> </a:t>
            </a:r>
            <a:r>
              <a:rPr lang="pl-PL" sz="2000" dirty="0" err="1"/>
              <a:t>countries</a:t>
            </a:r>
            <a:r>
              <a:rPr lang="pl-PL" sz="2000" dirty="0"/>
              <a:t> in </a:t>
            </a:r>
            <a:r>
              <a:rPr lang="pl-PL" sz="2000" dirty="0" err="1"/>
              <a:t>south</a:t>
            </a:r>
            <a:r>
              <a:rPr lang="pl-PL" sz="2000" dirty="0"/>
              <a:t> </a:t>
            </a:r>
            <a:r>
              <a:rPr lang="pl-PL" sz="2000" dirty="0" err="1"/>
              <a:t>africa</a:t>
            </a:r>
            <a:endParaRPr lang="pl-PL" sz="2000" dirty="0"/>
          </a:p>
          <a:p>
            <a:r>
              <a:rPr lang="pl-PL" sz="2000" dirty="0"/>
              <a:t>Canada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081" y="2221279"/>
            <a:ext cx="4762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85722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Christmas</a:t>
            </a:r>
            <a:r>
              <a:rPr lang="pl-PL" dirty="0"/>
              <a:t> </a:t>
            </a:r>
            <a:r>
              <a:rPr lang="pl-PL" dirty="0" err="1"/>
              <a:t>traditions</a:t>
            </a:r>
            <a:r>
              <a:rPr lang="pl-PL" dirty="0"/>
              <a:t> in UK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Pulling</a:t>
            </a:r>
            <a:r>
              <a:rPr lang="pl-PL" dirty="0"/>
              <a:t> </a:t>
            </a:r>
            <a:r>
              <a:rPr lang="pl-PL" dirty="0" err="1"/>
              <a:t>Christmas</a:t>
            </a:r>
            <a:r>
              <a:rPr lang="pl-PL" dirty="0"/>
              <a:t> </a:t>
            </a:r>
            <a:r>
              <a:rPr lang="pl-PL" dirty="0" err="1"/>
              <a:t>crackers</a:t>
            </a:r>
            <a:endParaRPr lang="pl-PL" dirty="0"/>
          </a:p>
          <a:p>
            <a:r>
              <a:rPr lang="pl-PL" dirty="0" err="1"/>
              <a:t>Watching</a:t>
            </a:r>
            <a:r>
              <a:rPr lang="pl-PL" dirty="0"/>
              <a:t> the </a:t>
            </a:r>
            <a:r>
              <a:rPr lang="pl-PL" dirty="0" err="1"/>
              <a:t>Queen’s</a:t>
            </a:r>
            <a:r>
              <a:rPr lang="pl-PL" dirty="0"/>
              <a:t> Speech</a:t>
            </a:r>
          </a:p>
          <a:p>
            <a:r>
              <a:rPr lang="pl-PL" dirty="0" err="1"/>
              <a:t>Going</a:t>
            </a:r>
            <a:r>
              <a:rPr lang="pl-PL" dirty="0"/>
              <a:t> to the </a:t>
            </a:r>
            <a:r>
              <a:rPr lang="pl-PL" dirty="0" err="1"/>
              <a:t>pantomime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347" y="4075713"/>
            <a:ext cx="4789983" cy="269436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99" y="3261946"/>
            <a:ext cx="4595447" cy="344658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138" y="1387249"/>
            <a:ext cx="3181963" cy="238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Christmas</a:t>
            </a:r>
            <a:r>
              <a:rPr lang="pl-PL" dirty="0"/>
              <a:t> </a:t>
            </a:r>
            <a:r>
              <a:rPr lang="pl-PL" dirty="0" err="1"/>
              <a:t>meals</a:t>
            </a:r>
            <a:r>
              <a:rPr lang="pl-PL" dirty="0"/>
              <a:t> in UK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Pudding</a:t>
            </a:r>
          </a:p>
          <a:p>
            <a:r>
              <a:rPr lang="pl-PL" dirty="0"/>
              <a:t>Turkey</a:t>
            </a:r>
          </a:p>
          <a:p>
            <a:r>
              <a:rPr lang="pl-PL" dirty="0" err="1"/>
              <a:t>Ham</a:t>
            </a:r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878" y="3697912"/>
            <a:ext cx="3754948" cy="281621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860" y="1413181"/>
            <a:ext cx="5273577" cy="395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4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Christmas</a:t>
            </a:r>
            <a:r>
              <a:rPr lang="pl-PL" dirty="0"/>
              <a:t> </a:t>
            </a:r>
            <a:r>
              <a:rPr lang="pl-PL" dirty="0" err="1"/>
              <a:t>Traditions</a:t>
            </a:r>
            <a:r>
              <a:rPr lang="pl-PL" dirty="0"/>
              <a:t> in USA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Watching</a:t>
            </a:r>
            <a:r>
              <a:rPr lang="pl-PL" dirty="0"/>
              <a:t> </a:t>
            </a:r>
            <a:r>
              <a:rPr lang="pl-PL" dirty="0" err="1"/>
              <a:t>christmas</a:t>
            </a:r>
            <a:r>
              <a:rPr lang="pl-PL" dirty="0"/>
              <a:t> </a:t>
            </a:r>
            <a:r>
              <a:rPr lang="pl-PL" dirty="0" err="1"/>
              <a:t>movies</a:t>
            </a:r>
            <a:endParaRPr lang="pl-PL" dirty="0"/>
          </a:p>
          <a:p>
            <a:r>
              <a:rPr lang="pl-PL" dirty="0" err="1"/>
              <a:t>Christmas</a:t>
            </a:r>
            <a:r>
              <a:rPr lang="pl-PL" dirty="0"/>
              <a:t> </a:t>
            </a:r>
            <a:r>
              <a:rPr lang="pl-PL" dirty="0" err="1"/>
              <a:t>tree</a:t>
            </a:r>
            <a:endParaRPr lang="pl-PL" dirty="0"/>
          </a:p>
          <a:p>
            <a:r>
              <a:rPr lang="pl-PL" dirty="0" err="1"/>
              <a:t>Christmas</a:t>
            </a:r>
            <a:r>
              <a:rPr lang="pl-PL" dirty="0"/>
              <a:t> </a:t>
            </a:r>
            <a:r>
              <a:rPr lang="pl-PL" dirty="0" err="1"/>
              <a:t>cards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1" y="3253154"/>
            <a:ext cx="5233202" cy="349054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157" y="1301261"/>
            <a:ext cx="6643662" cy="44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7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Christmas</a:t>
            </a:r>
            <a:r>
              <a:rPr lang="pl-PL" dirty="0"/>
              <a:t> </a:t>
            </a:r>
            <a:r>
              <a:rPr lang="pl-PL" dirty="0" err="1"/>
              <a:t>meals</a:t>
            </a:r>
            <a:r>
              <a:rPr lang="pl-PL" dirty="0"/>
              <a:t> in USA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Gingerbread</a:t>
            </a:r>
            <a:endParaRPr lang="pl-PL" dirty="0"/>
          </a:p>
          <a:p>
            <a:r>
              <a:rPr lang="pl-PL" dirty="0" err="1"/>
              <a:t>Sugarcones</a:t>
            </a:r>
            <a:endParaRPr lang="pl-PL" dirty="0"/>
          </a:p>
          <a:p>
            <a:r>
              <a:rPr lang="pl-PL" dirty="0" err="1"/>
              <a:t>Beef</a:t>
            </a:r>
            <a:r>
              <a:rPr lang="pl-PL" dirty="0"/>
              <a:t> wellington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767" y="3858502"/>
            <a:ext cx="3822456" cy="251150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515" y="3651699"/>
            <a:ext cx="3997570" cy="266020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458" y="1227177"/>
            <a:ext cx="3524495" cy="234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Christmast</a:t>
            </a:r>
            <a:r>
              <a:rPr lang="pl-PL" dirty="0"/>
              <a:t> </a:t>
            </a:r>
            <a:r>
              <a:rPr lang="pl-PL" dirty="0" err="1"/>
              <a:t>traditions</a:t>
            </a:r>
            <a:r>
              <a:rPr lang="pl-PL" dirty="0"/>
              <a:t> in Canada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07377" y="1690688"/>
            <a:ext cx="10515600" cy="4351338"/>
          </a:xfrm>
        </p:spPr>
        <p:txBody>
          <a:bodyPr/>
          <a:lstStyle/>
          <a:p>
            <a:r>
              <a:rPr lang="pl-PL" dirty="0" err="1"/>
              <a:t>Waiting</a:t>
            </a:r>
            <a:r>
              <a:rPr lang="pl-PL" dirty="0"/>
              <a:t> for Santa Claus</a:t>
            </a:r>
          </a:p>
          <a:p>
            <a:r>
              <a:rPr lang="pl-PL" dirty="0" err="1"/>
              <a:t>Mummering</a:t>
            </a:r>
            <a:endParaRPr lang="pl-PL" dirty="0"/>
          </a:p>
          <a:p>
            <a:r>
              <a:rPr lang="pl-PL" dirty="0" err="1"/>
              <a:t>Baking</a:t>
            </a:r>
            <a:r>
              <a:rPr lang="pl-PL" dirty="0"/>
              <a:t> </a:t>
            </a:r>
            <a:r>
              <a:rPr lang="pl-PL" dirty="0" err="1"/>
              <a:t>coockie</a:t>
            </a:r>
            <a:r>
              <a:rPr lang="pl-PL" dirty="0"/>
              <a:t> with family.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438" y="4069815"/>
            <a:ext cx="3285392" cy="218627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321" y="1353039"/>
            <a:ext cx="2934433" cy="293443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152" y="4625121"/>
            <a:ext cx="4318902" cy="17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86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Christmas</a:t>
            </a:r>
            <a:r>
              <a:rPr lang="pl-PL" dirty="0"/>
              <a:t> </a:t>
            </a:r>
            <a:r>
              <a:rPr lang="pl-PL" dirty="0" err="1"/>
              <a:t>meals</a:t>
            </a:r>
            <a:r>
              <a:rPr lang="pl-PL" dirty="0"/>
              <a:t> in Canada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/>
              <a:t>Shortbread</a:t>
            </a:r>
            <a:endParaRPr lang="pl-PL" dirty="0"/>
          </a:p>
          <a:p>
            <a:r>
              <a:rPr lang="pl-PL" dirty="0" err="1"/>
              <a:t>Buttertart</a:t>
            </a:r>
            <a:endParaRPr lang="pl-PL" dirty="0"/>
          </a:p>
          <a:p>
            <a:r>
              <a:rPr lang="pl-PL" dirty="0" err="1"/>
              <a:t>Eggnog</a:t>
            </a:r>
            <a:endParaRPr lang="pl-PL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93" y="3706244"/>
            <a:ext cx="2731477" cy="273147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65" y="2374545"/>
            <a:ext cx="2394804" cy="359874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800" y="1275251"/>
            <a:ext cx="2972533" cy="29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05695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Thank You for Your Attention Stock Footage Video (100% Royalty-free)  1015621342 | Shutterstoc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43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91</Words>
  <Application>Microsoft Office PowerPoint</Application>
  <PresentationFormat>Panoramiczny</PresentationFormat>
  <Paragraphs>34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Motyw pakietu Office</vt:lpstr>
      <vt:lpstr>Merry Chrystmas</vt:lpstr>
      <vt:lpstr>Eanglish speaking countres </vt:lpstr>
      <vt:lpstr>Christmas traditions in UK</vt:lpstr>
      <vt:lpstr>Christmas meals in UK</vt:lpstr>
      <vt:lpstr>Christmas Traditions in USA</vt:lpstr>
      <vt:lpstr>Christmas meals in USA</vt:lpstr>
      <vt:lpstr>Christmast traditions in Canada</vt:lpstr>
      <vt:lpstr>Christmas meals in Canada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Merry Chrystmas</dc:title>
  <dc:creator>Marek Leńczowski</dc:creator>
  <cp:lastModifiedBy>Sylwia Pacułt</cp:lastModifiedBy>
  <cp:revision>9</cp:revision>
  <dcterms:created xsi:type="dcterms:W3CDTF">2020-12-17T12:46:53Z</dcterms:created>
  <dcterms:modified xsi:type="dcterms:W3CDTF">2020-12-20T13:31:09Z</dcterms:modified>
</cp:coreProperties>
</file>