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02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F5657-CDDE-4DE5-B17A-BACF77097283}" type="datetimeFigureOut">
              <a:rPr lang="en-US" smtClean="0"/>
              <a:pPr/>
              <a:t>12/17/2020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753F2-E5A3-47B3-BF9F-DCB367ED216F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F5657-CDDE-4DE5-B17A-BACF77097283}" type="datetimeFigureOut">
              <a:rPr lang="en-US" smtClean="0"/>
              <a:pPr/>
              <a:t>12/17/2020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753F2-E5A3-47B3-BF9F-DCB367ED216F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F5657-CDDE-4DE5-B17A-BACF77097283}" type="datetimeFigureOut">
              <a:rPr lang="en-US" smtClean="0"/>
              <a:pPr/>
              <a:t>12/17/2020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753F2-E5A3-47B3-BF9F-DCB367ED216F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F5657-CDDE-4DE5-B17A-BACF77097283}" type="datetimeFigureOut">
              <a:rPr lang="en-US" smtClean="0"/>
              <a:pPr/>
              <a:t>12/17/2020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753F2-E5A3-47B3-BF9F-DCB367ED216F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F5657-CDDE-4DE5-B17A-BACF77097283}" type="datetimeFigureOut">
              <a:rPr lang="en-US" smtClean="0"/>
              <a:pPr/>
              <a:t>12/17/2020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753F2-E5A3-47B3-BF9F-DCB367ED216F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F5657-CDDE-4DE5-B17A-BACF77097283}" type="datetimeFigureOut">
              <a:rPr lang="en-US" smtClean="0"/>
              <a:pPr/>
              <a:t>12/17/2020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753F2-E5A3-47B3-BF9F-DCB367ED216F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F5657-CDDE-4DE5-B17A-BACF77097283}" type="datetimeFigureOut">
              <a:rPr lang="en-US" smtClean="0"/>
              <a:pPr/>
              <a:t>12/17/2020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753F2-E5A3-47B3-BF9F-DCB367ED216F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F5657-CDDE-4DE5-B17A-BACF77097283}" type="datetimeFigureOut">
              <a:rPr lang="en-US" smtClean="0"/>
              <a:pPr/>
              <a:t>12/17/2020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753F2-E5A3-47B3-BF9F-DCB367ED216F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F5657-CDDE-4DE5-B17A-BACF77097283}" type="datetimeFigureOut">
              <a:rPr lang="en-US" smtClean="0"/>
              <a:pPr/>
              <a:t>12/17/2020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753F2-E5A3-47B3-BF9F-DCB367ED216F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F5657-CDDE-4DE5-B17A-BACF77097283}" type="datetimeFigureOut">
              <a:rPr lang="en-US" smtClean="0"/>
              <a:pPr/>
              <a:t>12/17/2020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753F2-E5A3-47B3-BF9F-DCB367ED216F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F5657-CDDE-4DE5-B17A-BACF77097283}" type="datetimeFigureOut">
              <a:rPr lang="en-US" smtClean="0"/>
              <a:pPr/>
              <a:t>12/17/2020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753F2-E5A3-47B3-BF9F-DCB367ED216F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F5657-CDDE-4DE5-B17A-BACF77097283}" type="datetimeFigureOut">
              <a:rPr lang="en-US" smtClean="0"/>
              <a:pPr/>
              <a:t>12/17/2020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753F2-E5A3-47B3-BF9F-DCB367ED216F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s://www.youtube.com/watch?v=WzvH-v2J2I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elt.oup.com/student/project/level1/unit03/audio?cc=sk&amp;selLanguage=sk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UNIT 3- LEKCIA 3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Ďalšia</a:t>
            </a:r>
            <a:r>
              <a:rPr lang="en-IE" dirty="0" smtClean="0"/>
              <a:t> </a:t>
            </a:r>
            <a:r>
              <a:rPr lang="en-IE" dirty="0" err="1" smtClean="0"/>
              <a:t>slovná</a:t>
            </a:r>
            <a:r>
              <a:rPr lang="en-IE" dirty="0" smtClean="0"/>
              <a:t> </a:t>
            </a:r>
            <a:r>
              <a:rPr lang="en-IE" dirty="0" err="1" smtClean="0"/>
              <a:t>zásoba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lucky-</a:t>
            </a:r>
            <a:r>
              <a:rPr lang="en-IE" dirty="0" err="1" smtClean="0"/>
              <a:t>šťastný</a:t>
            </a:r>
            <a:endParaRPr lang="en-IE" dirty="0" smtClean="0"/>
          </a:p>
          <a:p>
            <a:r>
              <a:rPr lang="en-IE" dirty="0"/>
              <a:t>c</a:t>
            </a:r>
            <a:r>
              <a:rPr lang="en-IE" dirty="0" smtClean="0"/>
              <a:t>omputer-</a:t>
            </a:r>
            <a:r>
              <a:rPr lang="en-IE" dirty="0" err="1" smtClean="0"/>
              <a:t>počítač</a:t>
            </a:r>
            <a:endParaRPr lang="en-IE" dirty="0" smtClean="0"/>
          </a:p>
          <a:p>
            <a:r>
              <a:rPr lang="en-IE" dirty="0"/>
              <a:t>b</a:t>
            </a:r>
            <a:r>
              <a:rPr lang="en-IE" dirty="0" smtClean="0"/>
              <a:t>edroom-</a:t>
            </a:r>
            <a:r>
              <a:rPr lang="en-IE" dirty="0" err="1" smtClean="0"/>
              <a:t>spálňa</a:t>
            </a:r>
            <a:endParaRPr lang="en-IE" dirty="0" smtClean="0"/>
          </a:p>
          <a:p>
            <a:r>
              <a:rPr lang="en-IE" dirty="0"/>
              <a:t>r</a:t>
            </a:r>
            <a:r>
              <a:rPr lang="en-IE" dirty="0" smtClean="0"/>
              <a:t>oom-</a:t>
            </a:r>
            <a:r>
              <a:rPr lang="en-IE" dirty="0" err="1" smtClean="0"/>
              <a:t>izba</a:t>
            </a:r>
            <a:endParaRPr lang="en-IE" dirty="0" smtClean="0"/>
          </a:p>
          <a:p>
            <a:r>
              <a:rPr lang="en-IE" dirty="0"/>
              <a:t>l</a:t>
            </a:r>
            <a:r>
              <a:rPr lang="en-IE" dirty="0" smtClean="0"/>
              <a:t>iving room-</a:t>
            </a:r>
            <a:r>
              <a:rPr lang="en-IE" dirty="0" err="1" smtClean="0"/>
              <a:t>obývačka</a:t>
            </a:r>
            <a:endParaRPr lang="en-IE" dirty="0" smtClean="0"/>
          </a:p>
          <a:p>
            <a:r>
              <a:rPr lang="en-IE" dirty="0" smtClean="0"/>
              <a:t>good-</a:t>
            </a:r>
            <a:r>
              <a:rPr lang="en-IE" dirty="0" err="1" smtClean="0"/>
              <a:t>dobrý</a:t>
            </a:r>
            <a:endParaRPr lang="en-IE" dirty="0" smtClean="0"/>
          </a:p>
          <a:p>
            <a:r>
              <a:rPr lang="en-IE" dirty="0" smtClean="0"/>
              <a:t>have got-</a:t>
            </a:r>
            <a:r>
              <a:rPr lang="en-IE" dirty="0" err="1" smtClean="0"/>
              <a:t>mať</a:t>
            </a:r>
            <a:endParaRPr lang="en-IE" dirty="0" smtClean="0"/>
          </a:p>
          <a:p>
            <a:endParaRPr lang="en-IE" dirty="0" smtClean="0"/>
          </a:p>
          <a:p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Grammar-</a:t>
            </a:r>
            <a:r>
              <a:rPr lang="en-IE" dirty="0" err="1" smtClean="0"/>
              <a:t>Gramatika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E" dirty="0" err="1" smtClean="0"/>
              <a:t>Ak</a:t>
            </a:r>
            <a:r>
              <a:rPr lang="en-IE" dirty="0" smtClean="0"/>
              <a:t> </a:t>
            </a:r>
            <a:r>
              <a:rPr lang="en-IE" dirty="0" err="1" smtClean="0"/>
              <a:t>chceme</a:t>
            </a:r>
            <a:r>
              <a:rPr lang="en-IE" dirty="0" smtClean="0"/>
              <a:t> </a:t>
            </a:r>
            <a:r>
              <a:rPr lang="en-IE" dirty="0" err="1" smtClean="0"/>
              <a:t>vyjadriť</a:t>
            </a:r>
            <a:r>
              <a:rPr lang="en-IE" dirty="0" smtClean="0"/>
              <a:t> </a:t>
            </a:r>
            <a:r>
              <a:rPr lang="en-IE" dirty="0" err="1" smtClean="0"/>
              <a:t>vlastníctvo</a:t>
            </a:r>
            <a:r>
              <a:rPr lang="en-IE" dirty="0" smtClean="0"/>
              <a:t>, </a:t>
            </a:r>
            <a:r>
              <a:rPr lang="en-IE" dirty="0" err="1" smtClean="0"/>
              <a:t>použijeme</a:t>
            </a:r>
            <a:r>
              <a:rPr lang="en-IE" dirty="0" smtClean="0"/>
              <a:t> </a:t>
            </a:r>
            <a:r>
              <a:rPr lang="en-IE" dirty="0" smtClean="0">
                <a:solidFill>
                  <a:srgbClr val="FF0000"/>
                </a:solidFill>
              </a:rPr>
              <a:t>have got</a:t>
            </a:r>
          </a:p>
          <a:p>
            <a:pPr>
              <a:buNone/>
            </a:pPr>
            <a:r>
              <a:rPr lang="en-IE" dirty="0" smtClean="0"/>
              <a:t>I have got a mobile phone</a:t>
            </a:r>
            <a:r>
              <a:rPr lang="en-IE" dirty="0">
                <a:solidFill>
                  <a:srgbClr val="FF0000"/>
                </a:solidFill>
              </a:rPr>
              <a:t>.</a:t>
            </a:r>
            <a:r>
              <a:rPr lang="en-IE" dirty="0" smtClean="0">
                <a:solidFill>
                  <a:srgbClr val="FF0000"/>
                </a:solidFill>
              </a:rPr>
              <a:t> </a:t>
            </a:r>
            <a:endParaRPr lang="en-IE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IE" dirty="0" err="1" smtClean="0"/>
              <a:t>Mám</a:t>
            </a:r>
            <a:r>
              <a:rPr lang="en-IE" dirty="0" smtClean="0"/>
              <a:t> </a:t>
            </a:r>
            <a:r>
              <a:rPr lang="en-IE" dirty="0" err="1" smtClean="0"/>
              <a:t>mobil</a:t>
            </a:r>
            <a:r>
              <a:rPr lang="en-IE" dirty="0" smtClean="0"/>
              <a:t>.</a:t>
            </a:r>
          </a:p>
          <a:p>
            <a:pPr>
              <a:buNone/>
            </a:pPr>
            <a:r>
              <a:rPr lang="en-IE" dirty="0" smtClean="0"/>
              <a:t>I have got a brother.</a:t>
            </a:r>
          </a:p>
          <a:p>
            <a:pPr>
              <a:buNone/>
            </a:pPr>
            <a:r>
              <a:rPr lang="en-IE" dirty="0" err="1" smtClean="0"/>
              <a:t>Mám</a:t>
            </a:r>
            <a:r>
              <a:rPr lang="en-IE" dirty="0" smtClean="0"/>
              <a:t> </a:t>
            </a:r>
            <a:r>
              <a:rPr lang="en-IE" dirty="0" err="1" smtClean="0"/>
              <a:t>brata</a:t>
            </a:r>
            <a:r>
              <a:rPr lang="en-IE" dirty="0" smtClean="0"/>
              <a:t>.</a:t>
            </a:r>
          </a:p>
          <a:p>
            <a:pPr>
              <a:buNone/>
            </a:pPr>
            <a:r>
              <a:rPr lang="en-IE" dirty="0" smtClean="0"/>
              <a:t>I have got a computer in my room.</a:t>
            </a:r>
          </a:p>
          <a:p>
            <a:pPr>
              <a:buNone/>
            </a:pPr>
            <a:r>
              <a:rPr lang="en-IE" dirty="0" smtClean="0"/>
              <a:t> </a:t>
            </a:r>
            <a:r>
              <a:rPr lang="en-IE" dirty="0" err="1" smtClean="0"/>
              <a:t>Mám</a:t>
            </a:r>
            <a:r>
              <a:rPr lang="en-IE" dirty="0" smtClean="0"/>
              <a:t> </a:t>
            </a:r>
            <a:r>
              <a:rPr lang="en-IE" dirty="0" err="1" smtClean="0"/>
              <a:t>počítač</a:t>
            </a:r>
            <a:r>
              <a:rPr lang="en-IE" dirty="0" smtClean="0"/>
              <a:t> </a:t>
            </a:r>
            <a:r>
              <a:rPr lang="en-IE" dirty="0" err="1" smtClean="0"/>
              <a:t>vo</a:t>
            </a:r>
            <a:r>
              <a:rPr lang="en-IE" dirty="0" smtClean="0"/>
              <a:t> </a:t>
            </a:r>
            <a:r>
              <a:rPr lang="en-IE" dirty="0" err="1" smtClean="0"/>
              <a:t>svojej</a:t>
            </a:r>
            <a:r>
              <a:rPr lang="en-IE" dirty="0" smtClean="0"/>
              <a:t> </a:t>
            </a:r>
            <a:r>
              <a:rPr lang="en-IE" dirty="0" err="1" smtClean="0"/>
              <a:t>izbe</a:t>
            </a:r>
            <a:r>
              <a:rPr lang="en-IE" dirty="0" smtClean="0"/>
              <a:t>.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HAVE GOT- MAŤ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E" dirty="0" smtClean="0">
                <a:solidFill>
                  <a:srgbClr val="92D050"/>
                </a:solidFill>
              </a:rPr>
              <a:t>I             HAVE  GOT</a:t>
            </a:r>
            <a:r>
              <a:rPr lang="en-IE" dirty="0" smtClean="0"/>
              <a:t>          </a:t>
            </a:r>
            <a:r>
              <a:rPr lang="en-IE" dirty="0" err="1"/>
              <a:t>j</a:t>
            </a:r>
            <a:r>
              <a:rPr lang="en-IE" dirty="0" err="1" smtClean="0"/>
              <a:t>a</a:t>
            </a:r>
            <a:r>
              <a:rPr lang="en-IE" dirty="0" smtClean="0"/>
              <a:t> </a:t>
            </a:r>
            <a:r>
              <a:rPr lang="en-IE" dirty="0" err="1" smtClean="0"/>
              <a:t>mám</a:t>
            </a:r>
            <a:endParaRPr lang="en-IE" dirty="0" smtClean="0"/>
          </a:p>
          <a:p>
            <a:r>
              <a:rPr lang="en-IE" dirty="0" smtClean="0">
                <a:solidFill>
                  <a:srgbClr val="92D050"/>
                </a:solidFill>
              </a:rPr>
              <a:t>YOU      HAVE GOT</a:t>
            </a:r>
            <a:r>
              <a:rPr lang="en-IE" dirty="0" smtClean="0"/>
              <a:t>            </a:t>
            </a:r>
            <a:r>
              <a:rPr lang="en-IE" dirty="0" err="1" smtClean="0"/>
              <a:t>ty</a:t>
            </a:r>
            <a:r>
              <a:rPr lang="en-IE" dirty="0" smtClean="0"/>
              <a:t> </a:t>
            </a:r>
            <a:r>
              <a:rPr lang="en-IE" dirty="0" err="1" smtClean="0"/>
              <a:t>máš</a:t>
            </a:r>
            <a:r>
              <a:rPr lang="en-IE" dirty="0" smtClean="0"/>
              <a:t>, </a:t>
            </a:r>
            <a:r>
              <a:rPr lang="en-IE" dirty="0" err="1" smtClean="0"/>
              <a:t>vy</a:t>
            </a:r>
            <a:r>
              <a:rPr lang="en-IE" dirty="0" smtClean="0"/>
              <a:t> </a:t>
            </a:r>
            <a:r>
              <a:rPr lang="en-IE" dirty="0" err="1" smtClean="0"/>
              <a:t>máte</a:t>
            </a:r>
            <a:endParaRPr lang="en-IE" dirty="0" smtClean="0"/>
          </a:p>
          <a:p>
            <a:r>
              <a:rPr lang="en-IE" dirty="0" smtClean="0">
                <a:solidFill>
                  <a:srgbClr val="92D050"/>
                </a:solidFill>
              </a:rPr>
              <a:t>WE        HAVE GOT</a:t>
            </a:r>
            <a:r>
              <a:rPr lang="en-IE" dirty="0" smtClean="0"/>
              <a:t>           my </a:t>
            </a:r>
            <a:r>
              <a:rPr lang="en-IE" dirty="0" err="1" smtClean="0"/>
              <a:t>máme</a:t>
            </a:r>
            <a:endParaRPr lang="en-IE" dirty="0" smtClean="0"/>
          </a:p>
          <a:p>
            <a:r>
              <a:rPr lang="en-IE" dirty="0" smtClean="0">
                <a:solidFill>
                  <a:srgbClr val="92D050"/>
                </a:solidFill>
              </a:rPr>
              <a:t>THEY      HAVE GOT</a:t>
            </a:r>
            <a:r>
              <a:rPr lang="en-IE" dirty="0" smtClean="0"/>
              <a:t>           </a:t>
            </a:r>
            <a:r>
              <a:rPr lang="en-IE" dirty="0" err="1" smtClean="0"/>
              <a:t>oni</a:t>
            </a:r>
            <a:r>
              <a:rPr lang="en-IE" dirty="0" smtClean="0"/>
              <a:t> </a:t>
            </a:r>
            <a:r>
              <a:rPr lang="en-IE" dirty="0" err="1" smtClean="0"/>
              <a:t>majú</a:t>
            </a:r>
            <a:endParaRPr lang="en-IE" dirty="0" smtClean="0"/>
          </a:p>
          <a:p>
            <a:endParaRPr lang="en-IE" dirty="0"/>
          </a:p>
          <a:p>
            <a:r>
              <a:rPr lang="en-IE" dirty="0" smtClean="0">
                <a:solidFill>
                  <a:srgbClr val="0070C0"/>
                </a:solidFill>
              </a:rPr>
              <a:t>HE         HAS GOT</a:t>
            </a:r>
            <a:r>
              <a:rPr lang="en-IE" dirty="0" smtClean="0">
                <a:solidFill>
                  <a:srgbClr val="FF0000"/>
                </a:solidFill>
              </a:rPr>
              <a:t>             </a:t>
            </a:r>
            <a:r>
              <a:rPr lang="en-IE" dirty="0" smtClean="0"/>
              <a:t>on </a:t>
            </a:r>
            <a:r>
              <a:rPr lang="en-IE" dirty="0" err="1" smtClean="0"/>
              <a:t>má</a:t>
            </a:r>
            <a:endParaRPr lang="en-IE" dirty="0" smtClean="0">
              <a:solidFill>
                <a:srgbClr val="FF0000"/>
              </a:solidFill>
            </a:endParaRPr>
          </a:p>
          <a:p>
            <a:r>
              <a:rPr lang="en-IE" dirty="0" smtClean="0">
                <a:solidFill>
                  <a:srgbClr val="0070C0"/>
                </a:solidFill>
              </a:rPr>
              <a:t>SHE       HAS GOT</a:t>
            </a:r>
            <a:r>
              <a:rPr lang="en-IE" dirty="0" smtClean="0">
                <a:solidFill>
                  <a:srgbClr val="FF0000"/>
                </a:solidFill>
              </a:rPr>
              <a:t>             </a:t>
            </a:r>
            <a:r>
              <a:rPr lang="en-IE" dirty="0" err="1" smtClean="0"/>
              <a:t>ona</a:t>
            </a:r>
            <a:r>
              <a:rPr lang="en-IE" dirty="0" smtClean="0"/>
              <a:t> </a:t>
            </a:r>
            <a:r>
              <a:rPr lang="en-IE" dirty="0" err="1" smtClean="0"/>
              <a:t>má</a:t>
            </a:r>
            <a:endParaRPr lang="en-IE" dirty="0" smtClean="0"/>
          </a:p>
          <a:p>
            <a:r>
              <a:rPr lang="en-IE" dirty="0" smtClean="0">
                <a:solidFill>
                  <a:srgbClr val="0070C0"/>
                </a:solidFill>
              </a:rPr>
              <a:t>IT            HAS GOT</a:t>
            </a:r>
            <a:r>
              <a:rPr lang="en-IE" dirty="0" smtClean="0">
                <a:solidFill>
                  <a:srgbClr val="FF0000"/>
                </a:solidFill>
              </a:rPr>
              <a:t>            </a:t>
            </a:r>
            <a:r>
              <a:rPr lang="en-IE" dirty="0" err="1" smtClean="0"/>
              <a:t>ono</a:t>
            </a:r>
            <a:r>
              <a:rPr lang="en-IE" dirty="0" smtClean="0"/>
              <a:t> </a:t>
            </a:r>
            <a:r>
              <a:rPr lang="en-IE" dirty="0" err="1" smtClean="0"/>
              <a:t>má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SKRÁTENÁ FORMA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I have got          - I have got   - </a:t>
            </a:r>
            <a:r>
              <a:rPr lang="en-IE" dirty="0" smtClean="0">
                <a:solidFill>
                  <a:srgbClr val="00B050"/>
                </a:solidFill>
              </a:rPr>
              <a:t>I’ve got</a:t>
            </a:r>
          </a:p>
          <a:p>
            <a:r>
              <a:rPr lang="en-IE" dirty="0" smtClean="0"/>
              <a:t>You have got                            - </a:t>
            </a:r>
            <a:r>
              <a:rPr lang="en-IE" dirty="0" smtClean="0">
                <a:solidFill>
                  <a:srgbClr val="00B050"/>
                </a:solidFill>
              </a:rPr>
              <a:t>You’ve got</a:t>
            </a:r>
          </a:p>
          <a:p>
            <a:r>
              <a:rPr lang="en-IE" dirty="0" smtClean="0"/>
              <a:t>We have got                             - </a:t>
            </a:r>
            <a:r>
              <a:rPr lang="en-IE" dirty="0" smtClean="0">
                <a:solidFill>
                  <a:srgbClr val="00B050"/>
                </a:solidFill>
              </a:rPr>
              <a:t>We’ve got</a:t>
            </a:r>
          </a:p>
          <a:p>
            <a:r>
              <a:rPr lang="en-IE" dirty="0" smtClean="0"/>
              <a:t>They have got                          -</a:t>
            </a:r>
            <a:r>
              <a:rPr lang="en-IE" dirty="0" smtClean="0">
                <a:solidFill>
                  <a:srgbClr val="00B050"/>
                </a:solidFill>
              </a:rPr>
              <a:t>They’ve got</a:t>
            </a:r>
          </a:p>
          <a:p>
            <a:r>
              <a:rPr lang="en-IE" dirty="0" smtClean="0"/>
              <a:t>He has got        -He has got    - </a:t>
            </a:r>
            <a:r>
              <a:rPr lang="en-IE" dirty="0" smtClean="0">
                <a:solidFill>
                  <a:srgbClr val="0070C0"/>
                </a:solidFill>
              </a:rPr>
              <a:t>He’s got</a:t>
            </a:r>
          </a:p>
          <a:p>
            <a:r>
              <a:rPr lang="en-IE" dirty="0" smtClean="0"/>
              <a:t>She has got                               -</a:t>
            </a:r>
            <a:r>
              <a:rPr lang="en-IE" dirty="0" smtClean="0">
                <a:solidFill>
                  <a:srgbClr val="0070C0"/>
                </a:solidFill>
              </a:rPr>
              <a:t>She’s got</a:t>
            </a:r>
          </a:p>
          <a:p>
            <a:r>
              <a:rPr lang="en-IE" dirty="0" smtClean="0"/>
              <a:t>It has got                                   -</a:t>
            </a:r>
            <a:r>
              <a:rPr lang="en-IE" dirty="0" smtClean="0">
                <a:solidFill>
                  <a:srgbClr val="0070C0"/>
                </a:solidFill>
              </a:rPr>
              <a:t>It’s got</a:t>
            </a:r>
            <a:endParaRPr lang="en-IE" dirty="0">
              <a:solidFill>
                <a:srgbClr val="0070C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857620" y="1857364"/>
            <a:ext cx="357190" cy="1428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000496" y="4143380"/>
            <a:ext cx="357190" cy="1428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Cvičenie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err="1" smtClean="0"/>
              <a:t>Doplňte</a:t>
            </a:r>
            <a:r>
              <a:rPr lang="en-IE" dirty="0" smtClean="0"/>
              <a:t> </a:t>
            </a:r>
            <a:r>
              <a:rPr lang="en-IE" dirty="0" err="1" smtClean="0"/>
              <a:t>správne</a:t>
            </a:r>
            <a:r>
              <a:rPr lang="en-IE" dirty="0" smtClean="0"/>
              <a:t> have got or has got</a:t>
            </a:r>
          </a:p>
          <a:p>
            <a:r>
              <a:rPr lang="en-IE" dirty="0" smtClean="0"/>
              <a:t>Tom  has got a computer.</a:t>
            </a:r>
          </a:p>
          <a:p>
            <a:r>
              <a:rPr lang="en-IE" dirty="0" smtClean="0"/>
              <a:t>Joe............... a sister</a:t>
            </a:r>
          </a:p>
          <a:p>
            <a:r>
              <a:rPr lang="en-IE" dirty="0" smtClean="0"/>
              <a:t>I.................... 2 </a:t>
            </a:r>
            <a:r>
              <a:rPr lang="en-IE" dirty="0"/>
              <a:t>E</a:t>
            </a:r>
            <a:r>
              <a:rPr lang="en-IE" dirty="0" smtClean="0"/>
              <a:t>nglish books.</a:t>
            </a:r>
          </a:p>
          <a:p>
            <a:r>
              <a:rPr lang="en-IE" dirty="0" smtClean="0"/>
              <a:t>We................. a remote </a:t>
            </a:r>
            <a:r>
              <a:rPr lang="en-IE" dirty="0" err="1" smtClean="0"/>
              <a:t>controle</a:t>
            </a:r>
            <a:r>
              <a:rPr lang="en-IE" dirty="0" smtClean="0"/>
              <a:t> car</a:t>
            </a:r>
          </a:p>
          <a:p>
            <a:r>
              <a:rPr lang="en-IE" dirty="0" smtClean="0"/>
              <a:t>You................. a new bike.</a:t>
            </a:r>
          </a:p>
          <a:p>
            <a:r>
              <a:rPr lang="en-IE" dirty="0" smtClean="0"/>
              <a:t>They ............... a </a:t>
            </a:r>
            <a:r>
              <a:rPr lang="en-IE" dirty="0" err="1" smtClean="0"/>
              <a:t>skatebord</a:t>
            </a:r>
            <a:r>
              <a:rPr lang="en-IE" dirty="0" smtClean="0"/>
              <a:t>.</a:t>
            </a:r>
          </a:p>
          <a:p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ZÁPORNÁ FORMA SLOVESA HAVE GOT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IE" dirty="0" err="1" smtClean="0"/>
              <a:t>Zápor</a:t>
            </a:r>
            <a:r>
              <a:rPr lang="en-IE" dirty="0" smtClean="0"/>
              <a:t> </a:t>
            </a:r>
            <a:r>
              <a:rPr lang="en-IE" dirty="0" err="1" smtClean="0"/>
              <a:t>utvoríme</a:t>
            </a:r>
            <a:r>
              <a:rPr lang="en-IE" dirty="0" smtClean="0"/>
              <a:t> </a:t>
            </a:r>
            <a:r>
              <a:rPr lang="en-IE" dirty="0" err="1" smtClean="0"/>
              <a:t>pridaním</a:t>
            </a:r>
            <a:r>
              <a:rPr lang="en-IE" dirty="0" smtClean="0"/>
              <a:t> NOT</a:t>
            </a:r>
          </a:p>
          <a:p>
            <a:r>
              <a:rPr lang="en-IE" dirty="0" smtClean="0">
                <a:solidFill>
                  <a:srgbClr val="92D050"/>
                </a:solidFill>
              </a:rPr>
              <a:t>I                                                   </a:t>
            </a:r>
            <a:r>
              <a:rPr lang="en-IE" dirty="0" err="1" smtClean="0"/>
              <a:t>ja</a:t>
            </a:r>
            <a:r>
              <a:rPr lang="en-IE" dirty="0" smtClean="0"/>
              <a:t> </a:t>
            </a:r>
            <a:r>
              <a:rPr lang="en-IE" dirty="0" err="1" smtClean="0"/>
              <a:t>nemám</a:t>
            </a:r>
            <a:endParaRPr lang="en-IE" dirty="0" smtClean="0"/>
          </a:p>
          <a:p>
            <a:r>
              <a:rPr lang="en-IE" dirty="0" smtClean="0">
                <a:solidFill>
                  <a:srgbClr val="92D050"/>
                </a:solidFill>
              </a:rPr>
              <a:t>YOU         HAVE </a:t>
            </a:r>
            <a:r>
              <a:rPr lang="en-IE" dirty="0" smtClean="0">
                <a:solidFill>
                  <a:srgbClr val="FF0000"/>
                </a:solidFill>
              </a:rPr>
              <a:t>NOT</a:t>
            </a:r>
            <a:r>
              <a:rPr lang="en-IE" dirty="0" smtClean="0">
                <a:solidFill>
                  <a:srgbClr val="92D050"/>
                </a:solidFill>
              </a:rPr>
              <a:t> GOT       </a:t>
            </a:r>
            <a:r>
              <a:rPr lang="en-IE" dirty="0" err="1" smtClean="0"/>
              <a:t>ty</a:t>
            </a:r>
            <a:r>
              <a:rPr lang="en-IE" dirty="0" smtClean="0"/>
              <a:t> </a:t>
            </a:r>
            <a:r>
              <a:rPr lang="en-IE" dirty="0" err="1" smtClean="0"/>
              <a:t>nemáš</a:t>
            </a:r>
            <a:r>
              <a:rPr lang="en-IE" dirty="0" smtClean="0"/>
              <a:t>, </a:t>
            </a:r>
            <a:r>
              <a:rPr lang="en-IE" dirty="0" err="1" smtClean="0"/>
              <a:t>vy</a:t>
            </a:r>
            <a:r>
              <a:rPr lang="en-IE" dirty="0" smtClean="0"/>
              <a:t> </a:t>
            </a:r>
            <a:r>
              <a:rPr lang="en-IE" dirty="0" err="1" smtClean="0"/>
              <a:t>nemáte</a:t>
            </a:r>
            <a:endParaRPr lang="en-IE" dirty="0" smtClean="0"/>
          </a:p>
          <a:p>
            <a:r>
              <a:rPr lang="en-IE" dirty="0" smtClean="0">
                <a:solidFill>
                  <a:srgbClr val="92D050"/>
                </a:solidFill>
              </a:rPr>
              <a:t>WE           </a:t>
            </a:r>
            <a:r>
              <a:rPr lang="en-IE" dirty="0" smtClean="0">
                <a:solidFill>
                  <a:srgbClr val="FF0000"/>
                </a:solidFill>
              </a:rPr>
              <a:t>HAVEN’T GOT</a:t>
            </a:r>
            <a:r>
              <a:rPr lang="en-IE" dirty="0" smtClean="0">
                <a:solidFill>
                  <a:srgbClr val="92D050"/>
                </a:solidFill>
              </a:rPr>
              <a:t>          </a:t>
            </a:r>
            <a:r>
              <a:rPr lang="en-IE" dirty="0" smtClean="0"/>
              <a:t>my </a:t>
            </a:r>
            <a:r>
              <a:rPr lang="en-IE" dirty="0" err="1" smtClean="0"/>
              <a:t>nemáme</a:t>
            </a:r>
            <a:endParaRPr lang="en-IE" dirty="0" smtClean="0"/>
          </a:p>
          <a:p>
            <a:r>
              <a:rPr lang="en-IE" dirty="0" smtClean="0">
                <a:solidFill>
                  <a:srgbClr val="92D050"/>
                </a:solidFill>
              </a:rPr>
              <a:t>THEY                                  </a:t>
            </a:r>
            <a:r>
              <a:rPr lang="en-IE" dirty="0" smtClean="0"/>
              <a:t>         </a:t>
            </a:r>
            <a:r>
              <a:rPr lang="en-IE" dirty="0" err="1" smtClean="0"/>
              <a:t>oni</a:t>
            </a:r>
            <a:r>
              <a:rPr lang="en-IE" dirty="0" smtClean="0"/>
              <a:t> </a:t>
            </a:r>
            <a:r>
              <a:rPr lang="en-IE" dirty="0" err="1" smtClean="0"/>
              <a:t>nemajú</a:t>
            </a:r>
            <a:endParaRPr lang="en-IE" dirty="0" smtClean="0"/>
          </a:p>
          <a:p>
            <a:endParaRPr lang="en-IE" dirty="0" smtClean="0"/>
          </a:p>
          <a:p>
            <a:r>
              <a:rPr lang="en-IE" dirty="0" smtClean="0">
                <a:solidFill>
                  <a:srgbClr val="0070C0"/>
                </a:solidFill>
              </a:rPr>
              <a:t>HE         HAS </a:t>
            </a:r>
            <a:r>
              <a:rPr lang="en-IE" dirty="0" smtClean="0">
                <a:solidFill>
                  <a:srgbClr val="FF0000"/>
                </a:solidFill>
              </a:rPr>
              <a:t>NOT </a:t>
            </a:r>
            <a:r>
              <a:rPr lang="en-IE" dirty="0" smtClean="0">
                <a:solidFill>
                  <a:srgbClr val="0070C0"/>
                </a:solidFill>
              </a:rPr>
              <a:t>GOT</a:t>
            </a:r>
            <a:r>
              <a:rPr lang="en-IE" dirty="0" smtClean="0">
                <a:solidFill>
                  <a:srgbClr val="FF0000"/>
                </a:solidFill>
              </a:rPr>
              <a:t>             </a:t>
            </a:r>
            <a:r>
              <a:rPr lang="en-IE" dirty="0" smtClean="0"/>
              <a:t>on </a:t>
            </a:r>
            <a:r>
              <a:rPr lang="en-IE" dirty="0" err="1" smtClean="0"/>
              <a:t>nemá</a:t>
            </a:r>
            <a:endParaRPr lang="en-IE" dirty="0" smtClean="0">
              <a:solidFill>
                <a:srgbClr val="FF0000"/>
              </a:solidFill>
            </a:endParaRPr>
          </a:p>
          <a:p>
            <a:r>
              <a:rPr lang="en-IE" dirty="0" smtClean="0">
                <a:solidFill>
                  <a:srgbClr val="0070C0"/>
                </a:solidFill>
              </a:rPr>
              <a:t>SHE       </a:t>
            </a:r>
            <a:r>
              <a:rPr lang="en-IE" dirty="0" smtClean="0">
                <a:solidFill>
                  <a:srgbClr val="FF0000"/>
                </a:solidFill>
              </a:rPr>
              <a:t>HASN’T GOT                </a:t>
            </a:r>
            <a:r>
              <a:rPr lang="en-IE" dirty="0" err="1" smtClean="0"/>
              <a:t>ona</a:t>
            </a:r>
            <a:r>
              <a:rPr lang="en-IE" dirty="0" smtClean="0"/>
              <a:t> </a:t>
            </a:r>
            <a:r>
              <a:rPr lang="en-IE" dirty="0" err="1" smtClean="0"/>
              <a:t>nemá</a:t>
            </a:r>
            <a:endParaRPr lang="en-IE" dirty="0" smtClean="0"/>
          </a:p>
          <a:p>
            <a:r>
              <a:rPr lang="en-IE" dirty="0" smtClean="0">
                <a:solidFill>
                  <a:srgbClr val="0070C0"/>
                </a:solidFill>
              </a:rPr>
              <a:t>IT </a:t>
            </a:r>
            <a:r>
              <a:rPr lang="en-IE" dirty="0">
                <a:solidFill>
                  <a:srgbClr val="0070C0"/>
                </a:solidFill>
              </a:rPr>
              <a:t> </a:t>
            </a:r>
            <a:r>
              <a:rPr lang="en-IE" dirty="0" smtClean="0">
                <a:solidFill>
                  <a:srgbClr val="0070C0"/>
                </a:solidFill>
              </a:rPr>
              <a:t>                                               </a:t>
            </a:r>
            <a:r>
              <a:rPr lang="en-IE" dirty="0" err="1" smtClean="0"/>
              <a:t>ono</a:t>
            </a:r>
            <a:r>
              <a:rPr lang="en-IE" dirty="0" smtClean="0"/>
              <a:t> </a:t>
            </a:r>
            <a:r>
              <a:rPr lang="en-IE" dirty="0" err="1" smtClean="0"/>
              <a:t>nemá</a:t>
            </a:r>
            <a:endParaRPr lang="en-IE" dirty="0" smtClean="0"/>
          </a:p>
          <a:p>
            <a:pPr>
              <a:buNone/>
            </a:pP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Cvičenie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357298"/>
            <a:ext cx="8715436" cy="4768865"/>
          </a:xfrm>
        </p:spPr>
        <p:txBody>
          <a:bodyPr/>
          <a:lstStyle/>
          <a:p>
            <a:pPr>
              <a:buNone/>
            </a:pPr>
            <a:r>
              <a:rPr lang="en-IE" dirty="0" err="1" smtClean="0"/>
              <a:t>Doplňte</a:t>
            </a:r>
            <a:r>
              <a:rPr lang="en-IE" dirty="0" smtClean="0"/>
              <a:t> </a:t>
            </a:r>
            <a:r>
              <a:rPr lang="en-IE" dirty="0" err="1" smtClean="0"/>
              <a:t>správne</a:t>
            </a:r>
            <a:r>
              <a:rPr lang="en-IE" dirty="0" smtClean="0"/>
              <a:t> haven’t got or </a:t>
            </a:r>
            <a:r>
              <a:rPr lang="en-IE" dirty="0" err="1" smtClean="0"/>
              <a:t>has’t</a:t>
            </a:r>
            <a:r>
              <a:rPr lang="en-IE" dirty="0" smtClean="0"/>
              <a:t> got</a:t>
            </a:r>
          </a:p>
          <a:p>
            <a:pPr>
              <a:buNone/>
            </a:pPr>
            <a:r>
              <a:rPr lang="en-IE" dirty="0" smtClean="0"/>
              <a:t>Susan .......................... </a:t>
            </a:r>
            <a:r>
              <a:rPr lang="en-IE" dirty="0"/>
              <a:t>a</a:t>
            </a:r>
            <a:r>
              <a:rPr lang="en-IE" dirty="0" smtClean="0"/>
              <a:t>n orange.</a:t>
            </a:r>
          </a:p>
          <a:p>
            <a:pPr>
              <a:buNone/>
            </a:pPr>
            <a:r>
              <a:rPr lang="en-IE" dirty="0" smtClean="0"/>
              <a:t>Peter and Viktor ............................. </a:t>
            </a:r>
            <a:r>
              <a:rPr lang="en-IE" dirty="0"/>
              <a:t>a</a:t>
            </a:r>
            <a:r>
              <a:rPr lang="en-IE" dirty="0" smtClean="0"/>
              <a:t> homework.</a:t>
            </a:r>
          </a:p>
          <a:p>
            <a:pPr>
              <a:buNone/>
            </a:pPr>
            <a:r>
              <a:rPr lang="en-IE" dirty="0" smtClean="0"/>
              <a:t>We ................................  a camera.</a:t>
            </a:r>
          </a:p>
          <a:p>
            <a:pPr>
              <a:buNone/>
            </a:pP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Homework-</a:t>
            </a:r>
            <a:r>
              <a:rPr lang="en-IE" dirty="0" err="1" smtClean="0"/>
              <a:t>Domáca</a:t>
            </a:r>
            <a:r>
              <a:rPr lang="en-IE" dirty="0" smtClean="0"/>
              <a:t> </a:t>
            </a:r>
            <a:r>
              <a:rPr lang="en-IE" dirty="0" err="1" smtClean="0"/>
              <a:t>úloha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err="1" smtClean="0"/>
              <a:t>Precvičte</a:t>
            </a:r>
            <a:r>
              <a:rPr lang="en-IE" dirty="0" smtClean="0"/>
              <a:t> </a:t>
            </a:r>
            <a:r>
              <a:rPr lang="en-IE" dirty="0" err="1" smtClean="0"/>
              <a:t>si</a:t>
            </a:r>
            <a:r>
              <a:rPr lang="en-IE" dirty="0" smtClean="0"/>
              <a:t> </a:t>
            </a:r>
            <a:r>
              <a:rPr lang="en-IE" dirty="0" err="1" smtClean="0"/>
              <a:t>novú</a:t>
            </a:r>
            <a:r>
              <a:rPr lang="en-IE" dirty="0" smtClean="0"/>
              <a:t> </a:t>
            </a:r>
            <a:r>
              <a:rPr lang="en-IE" dirty="0" err="1" smtClean="0"/>
              <a:t>slovnú</a:t>
            </a:r>
            <a:r>
              <a:rPr lang="en-IE" dirty="0" smtClean="0"/>
              <a:t> </a:t>
            </a:r>
            <a:r>
              <a:rPr lang="en-IE" dirty="0" err="1" smtClean="0"/>
              <a:t>zásobu</a:t>
            </a:r>
            <a:r>
              <a:rPr lang="en-IE" dirty="0" smtClean="0"/>
              <a:t> a </a:t>
            </a:r>
            <a:r>
              <a:rPr lang="en-IE" dirty="0" err="1" smtClean="0"/>
              <a:t>používanie</a:t>
            </a:r>
            <a:r>
              <a:rPr lang="en-IE" dirty="0" smtClean="0"/>
              <a:t> </a:t>
            </a:r>
            <a:r>
              <a:rPr lang="en-IE" dirty="0" err="1" smtClean="0"/>
              <a:t>slovesa</a:t>
            </a:r>
            <a:r>
              <a:rPr lang="en-IE" dirty="0" smtClean="0"/>
              <a:t> </a:t>
            </a:r>
            <a:r>
              <a:rPr lang="en-IE" dirty="0" err="1" smtClean="0"/>
              <a:t>mať</a:t>
            </a:r>
            <a:r>
              <a:rPr lang="en-IE" dirty="0" smtClean="0"/>
              <a:t>. </a:t>
            </a:r>
            <a:r>
              <a:rPr lang="en-IE" dirty="0" err="1" smtClean="0"/>
              <a:t>Vypracujte</a:t>
            </a:r>
            <a:r>
              <a:rPr lang="en-IE" dirty="0" smtClean="0"/>
              <a:t> </a:t>
            </a:r>
            <a:r>
              <a:rPr lang="en-IE" dirty="0" err="1" smtClean="0"/>
              <a:t>si</a:t>
            </a:r>
            <a:r>
              <a:rPr lang="en-IE" dirty="0" smtClean="0"/>
              <a:t> </a:t>
            </a:r>
            <a:r>
              <a:rPr lang="en-IE" dirty="0" err="1" smtClean="0"/>
              <a:t>cvičenia</a:t>
            </a:r>
            <a:r>
              <a:rPr lang="en-IE" dirty="0" smtClean="0"/>
              <a:t> z </a:t>
            </a:r>
            <a:r>
              <a:rPr lang="en-IE" dirty="0" err="1" smtClean="0"/>
              <a:t>pracovného</a:t>
            </a:r>
            <a:r>
              <a:rPr lang="en-IE" dirty="0" smtClean="0"/>
              <a:t> </a:t>
            </a:r>
            <a:r>
              <a:rPr lang="en-IE" dirty="0" err="1" smtClean="0"/>
              <a:t>zošita</a:t>
            </a:r>
            <a:r>
              <a:rPr lang="en-IE" dirty="0" smtClean="0"/>
              <a:t>. Na str. 22-23</a:t>
            </a:r>
          </a:p>
          <a:p>
            <a:r>
              <a:rPr lang="en-IE" dirty="0" smtClean="0"/>
              <a:t>Str.22-cvičenie1,2.</a:t>
            </a:r>
          </a:p>
          <a:p>
            <a:r>
              <a:rPr lang="en-IE" smtClean="0"/>
              <a:t>Str.23-cvičenie4,5.</a:t>
            </a:r>
            <a:endParaRPr lang="en-IE" dirty="0" smtClean="0"/>
          </a:p>
          <a:p>
            <a:r>
              <a:rPr lang="en-IE" dirty="0" err="1" smtClean="0"/>
              <a:t>Skúste</a:t>
            </a:r>
            <a:r>
              <a:rPr lang="en-IE" dirty="0" smtClean="0"/>
              <a:t> </a:t>
            </a:r>
            <a:r>
              <a:rPr lang="en-IE" dirty="0" err="1" smtClean="0"/>
              <a:t>na</a:t>
            </a:r>
            <a:r>
              <a:rPr lang="en-IE" dirty="0" smtClean="0"/>
              <a:t> tom </a:t>
            </a:r>
            <a:r>
              <a:rPr lang="en-IE" dirty="0" err="1" smtClean="0"/>
              <a:t>popracovať</a:t>
            </a:r>
            <a:r>
              <a:rPr lang="en-IE" dirty="0" smtClean="0"/>
              <a:t> </a:t>
            </a:r>
            <a:r>
              <a:rPr lang="en-IE" dirty="0" err="1" smtClean="0"/>
              <a:t>samostatne</a:t>
            </a:r>
            <a:r>
              <a:rPr lang="en-IE" dirty="0" smtClean="0"/>
              <a:t>. Po </a:t>
            </a:r>
            <a:r>
              <a:rPr lang="en-IE" dirty="0" err="1" smtClean="0"/>
              <a:t>prázdninách</a:t>
            </a:r>
            <a:r>
              <a:rPr lang="en-IE" dirty="0" smtClean="0"/>
              <a:t> </a:t>
            </a:r>
            <a:r>
              <a:rPr lang="en-IE" dirty="0" err="1" smtClean="0"/>
              <a:t>si</a:t>
            </a:r>
            <a:r>
              <a:rPr lang="en-IE" dirty="0" smtClean="0"/>
              <a:t> to </a:t>
            </a:r>
            <a:r>
              <a:rPr lang="en-IE" dirty="0" err="1" smtClean="0"/>
              <a:t>skontrolujeme</a:t>
            </a:r>
            <a:r>
              <a:rPr lang="en-IE" dirty="0" smtClean="0"/>
              <a:t> </a:t>
            </a:r>
            <a:r>
              <a:rPr lang="en-IE" dirty="0" err="1" smtClean="0"/>
              <a:t>spoločne</a:t>
            </a:r>
            <a:r>
              <a:rPr lang="en-IE" dirty="0" smtClean="0"/>
              <a:t>.</a:t>
            </a:r>
          </a:p>
          <a:p>
            <a:r>
              <a:rPr lang="en-IE" dirty="0" smtClean="0"/>
              <a:t>Good luck. </a:t>
            </a:r>
            <a:r>
              <a:rPr lang="en-IE" dirty="0" err="1" smtClean="0"/>
              <a:t>Veľa</a:t>
            </a:r>
            <a:r>
              <a:rPr lang="en-IE" dirty="0" smtClean="0"/>
              <a:t> </a:t>
            </a:r>
            <a:r>
              <a:rPr lang="en-IE" dirty="0" err="1" smtClean="0"/>
              <a:t>šťastia</a:t>
            </a:r>
            <a:r>
              <a:rPr lang="en-IE" dirty="0" smtClean="0"/>
              <a:t>.</a:t>
            </a:r>
          </a:p>
          <a:p>
            <a:endParaRPr lang="en-IE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026" name="Picture 2" descr="60 Best Christmas Songs Ever - Top Classic Christmas Music to Listen To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857544"/>
            <a:ext cx="9525000" cy="9525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85984" y="857232"/>
            <a:ext cx="471490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atin typeface="AR DARLING" pitchFamily="2" charset="0"/>
              </a:rPr>
              <a:t>Merry Christmas</a:t>
            </a:r>
          </a:p>
          <a:p>
            <a:r>
              <a:rPr lang="en-IE" sz="6000" b="1" dirty="0" smtClean="0">
                <a:latin typeface="AR DARLING" pitchFamily="2" charset="0"/>
              </a:rPr>
              <a:t>And</a:t>
            </a:r>
          </a:p>
          <a:p>
            <a:r>
              <a:rPr lang="en-IE" sz="6000" b="1" dirty="0" smtClean="0">
                <a:latin typeface="AR DARLING" pitchFamily="2" charset="0"/>
              </a:rPr>
              <a:t>HAPPY NEW YEAR</a:t>
            </a:r>
            <a:endParaRPr lang="en-IE" sz="6000" b="1" dirty="0">
              <a:latin typeface="AR DARLING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28860" y="6215082"/>
            <a:ext cx="4802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>
                <a:hlinkClick r:id="rId2"/>
              </a:rPr>
              <a:t>https://www.youtube.com/watch?v=WzvH-v2J2II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7772400" cy="1470025"/>
          </a:xfrm>
        </p:spPr>
        <p:txBody>
          <a:bodyPr/>
          <a:lstStyle/>
          <a:p>
            <a:r>
              <a:rPr lang="en-IE" dirty="0" smtClean="0"/>
              <a:t>VOCABULARY-SLOVNÁ ZÁSOBA</a:t>
            </a:r>
            <a:endParaRPr lang="en-IE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Content Placeholder 3" descr="DSC_07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428736"/>
            <a:ext cx="8513640" cy="47909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1800" dirty="0" smtClean="0">
                <a:hlinkClick r:id="rId2"/>
              </a:rPr>
              <a:t>https://elt.oup.com/student/project/level1/unit03/audio?cc=sk&amp;selLanguage=sk</a:t>
            </a:r>
            <a:endParaRPr lang="en-IE" sz="1800" dirty="0"/>
          </a:p>
        </p:txBody>
      </p:sp>
      <p:pic>
        <p:nvPicPr>
          <p:cNvPr id="5" name="Picture 4" descr="DSC_07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2571744"/>
            <a:ext cx="7235995" cy="4071966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4282" y="1000108"/>
            <a:ext cx="8229600" cy="4525963"/>
          </a:xfrm>
        </p:spPr>
        <p:txBody>
          <a:bodyPr/>
          <a:lstStyle/>
          <a:p>
            <a:r>
              <a:rPr lang="en-IE" dirty="0" err="1" smtClean="0"/>
              <a:t>Možnosť</a:t>
            </a:r>
            <a:r>
              <a:rPr lang="en-IE" dirty="0" smtClean="0"/>
              <a:t>  </a:t>
            </a:r>
            <a:r>
              <a:rPr lang="en-IE" dirty="0" err="1" smtClean="0"/>
              <a:t>okopírovať</a:t>
            </a:r>
            <a:r>
              <a:rPr lang="en-IE" dirty="0" smtClean="0"/>
              <a:t>  link, </a:t>
            </a:r>
            <a:r>
              <a:rPr lang="en-IE" dirty="0" err="1" smtClean="0"/>
              <a:t>na</a:t>
            </a:r>
            <a:r>
              <a:rPr lang="en-IE" dirty="0" smtClean="0"/>
              <a:t> online </a:t>
            </a:r>
            <a:r>
              <a:rPr lang="en-IE" dirty="0" err="1" smtClean="0"/>
              <a:t>stránku-učebnice</a:t>
            </a:r>
            <a:r>
              <a:rPr lang="en-IE" dirty="0" smtClean="0"/>
              <a:t> PROJECT, </a:t>
            </a:r>
            <a:r>
              <a:rPr lang="en-IE" dirty="0" err="1" smtClean="0"/>
              <a:t>kliknutím</a:t>
            </a:r>
            <a:r>
              <a:rPr lang="en-IE" dirty="0" smtClean="0"/>
              <a:t> </a:t>
            </a:r>
            <a:r>
              <a:rPr lang="en-IE" dirty="0" err="1" smtClean="0"/>
              <a:t>na</a:t>
            </a:r>
            <a:r>
              <a:rPr lang="en-IE" dirty="0" smtClean="0"/>
              <a:t>  </a:t>
            </a:r>
            <a:r>
              <a:rPr lang="en-IE" dirty="0" err="1" smtClean="0"/>
              <a:t>nahrávku</a:t>
            </a:r>
            <a:r>
              <a:rPr lang="en-IE" dirty="0" smtClean="0"/>
              <a:t>  </a:t>
            </a:r>
            <a:r>
              <a:rPr lang="en-IE" dirty="0" err="1" smtClean="0"/>
              <a:t>vypočuť</a:t>
            </a:r>
            <a:r>
              <a:rPr lang="en-IE" dirty="0" smtClean="0"/>
              <a:t> </a:t>
            </a:r>
            <a:r>
              <a:rPr lang="en-IE" dirty="0" err="1" smtClean="0"/>
              <a:t>si</a:t>
            </a:r>
            <a:r>
              <a:rPr lang="en-IE" dirty="0" smtClean="0"/>
              <a:t> </a:t>
            </a:r>
            <a:r>
              <a:rPr lang="en-IE" dirty="0" err="1" smtClean="0"/>
              <a:t>výslovnosť</a:t>
            </a:r>
            <a:r>
              <a:rPr lang="en-IE" dirty="0" smtClean="0"/>
              <a:t> </a:t>
            </a:r>
            <a:r>
              <a:rPr lang="en-IE" dirty="0" err="1" smtClean="0"/>
              <a:t>novej</a:t>
            </a:r>
            <a:r>
              <a:rPr lang="en-IE" dirty="0" smtClean="0"/>
              <a:t> </a:t>
            </a:r>
            <a:r>
              <a:rPr lang="en-IE" dirty="0" err="1" smtClean="0"/>
              <a:t>slovnej</a:t>
            </a:r>
            <a:r>
              <a:rPr lang="en-IE" dirty="0" smtClean="0"/>
              <a:t> </a:t>
            </a:r>
            <a:r>
              <a:rPr lang="en-IE" dirty="0" err="1" smtClean="0"/>
              <a:t>zásoby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oon You'll Buy Consoles the Way You Upgrade iPhones | WIR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13442"/>
            <a:ext cx="3929090" cy="2948607"/>
          </a:xfrm>
          <a:prstGeom prst="rect">
            <a:avLst/>
          </a:prstGeom>
          <a:noFill/>
        </p:spPr>
      </p:pic>
      <p:pic>
        <p:nvPicPr>
          <p:cNvPr id="5" name="Zástupný symbol obsahu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3643314"/>
            <a:ext cx="3728622" cy="26622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14876" y="1214422"/>
            <a:ext cx="36663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4000" b="1" dirty="0"/>
              <a:t>a</a:t>
            </a:r>
            <a:r>
              <a:rPr lang="en-IE" sz="4000" b="1" dirty="0" smtClean="0"/>
              <a:t> games console</a:t>
            </a:r>
            <a:endParaRPr lang="en-IE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72066" y="4500570"/>
            <a:ext cx="26172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4000" b="1" dirty="0"/>
              <a:t>a</a:t>
            </a:r>
            <a:r>
              <a:rPr lang="en-IE" sz="4000" b="1" dirty="0" smtClean="0"/>
              <a:t> television</a:t>
            </a:r>
            <a:endParaRPr lang="en-IE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Rádio s mp3 EMOS EM-213 | EMOS.s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3143296" cy="3143296"/>
          </a:xfrm>
          <a:prstGeom prst="rect">
            <a:avLst/>
          </a:prstGeom>
          <a:noFill/>
        </p:spPr>
      </p:pic>
      <p:pic>
        <p:nvPicPr>
          <p:cNvPr id="7" name="Zástupný symbol obsahu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3929066"/>
            <a:ext cx="4510095" cy="26925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14876" y="1214422"/>
            <a:ext cx="3786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b="1" dirty="0"/>
              <a:t>a</a:t>
            </a:r>
            <a:r>
              <a:rPr lang="en-IE" sz="4000" b="1" dirty="0" smtClean="0"/>
              <a:t> radio</a:t>
            </a:r>
            <a:endParaRPr lang="en-IE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286248" y="4786322"/>
            <a:ext cx="35092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4000" b="1" dirty="0"/>
              <a:t>a</a:t>
            </a:r>
            <a:r>
              <a:rPr lang="en-IE" sz="4000" b="1" dirty="0" smtClean="0"/>
              <a:t> mobile phone</a:t>
            </a:r>
            <a:endParaRPr lang="en-IE" sz="4000" b="1" dirty="0"/>
          </a:p>
        </p:txBody>
      </p:sp>
    </p:spTree>
    <p:extLst>
      <p:ext uri="{BB962C8B-B14F-4D97-AF65-F5344CB8AC3E}">
        <p14:creationId xmlns:p14="http://schemas.microsoft.com/office/powerpoint/2010/main" xmlns="" val="425886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obsahu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34" y="571480"/>
            <a:ext cx="4757742" cy="2291014"/>
          </a:xfrm>
          <a:prstGeom prst="rect">
            <a:avLst/>
          </a:prstGeom>
        </p:spPr>
      </p:pic>
      <p:pic>
        <p:nvPicPr>
          <p:cNvPr id="17410" name="Picture 2" descr="Plastik Penny Board MASTER 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857496"/>
            <a:ext cx="3571900" cy="35719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57818" y="1214422"/>
            <a:ext cx="32505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4000" b="1" dirty="0">
                <a:solidFill>
                  <a:srgbClr val="FF0000"/>
                </a:solidFill>
              </a:rPr>
              <a:t>a</a:t>
            </a:r>
            <a:r>
              <a:rPr lang="en-IE" sz="4000" b="1" dirty="0" smtClean="0">
                <a:solidFill>
                  <a:srgbClr val="FF0000"/>
                </a:solidFill>
              </a:rPr>
              <a:t>n </a:t>
            </a:r>
            <a:r>
              <a:rPr lang="en-IE" sz="4000" b="1" dirty="0" smtClean="0"/>
              <a:t>MP3 player</a:t>
            </a:r>
            <a:endParaRPr lang="en-IE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00562" y="4143380"/>
            <a:ext cx="29342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4000" b="1" dirty="0"/>
              <a:t>a</a:t>
            </a:r>
            <a:r>
              <a:rPr lang="en-IE" sz="4000" b="1" dirty="0" smtClean="0"/>
              <a:t> skateboard</a:t>
            </a:r>
            <a:endParaRPr lang="en-IE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obsah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34" y="500042"/>
            <a:ext cx="4575314" cy="2710717"/>
          </a:xfrm>
          <a:prstGeom prst="rect">
            <a:avLst/>
          </a:prstGeom>
        </p:spPr>
      </p:pic>
      <p:pic>
        <p:nvPicPr>
          <p:cNvPr id="3" name="Zástupný symbol obsahu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348" y="3071810"/>
            <a:ext cx="4147144" cy="30003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86380" y="1285860"/>
            <a:ext cx="29368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4000" b="1" dirty="0"/>
              <a:t>a</a:t>
            </a:r>
            <a:r>
              <a:rPr lang="en-IE" sz="4000" b="1" dirty="0" smtClean="0"/>
              <a:t> DVD player</a:t>
            </a:r>
            <a:endParaRPr lang="en-IE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929322" y="4429132"/>
            <a:ext cx="14466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4000" b="1" dirty="0"/>
              <a:t>a</a:t>
            </a:r>
            <a:r>
              <a:rPr lang="en-IE" sz="4000" b="1" dirty="0" smtClean="0"/>
              <a:t> bike</a:t>
            </a:r>
            <a:endParaRPr lang="en-IE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obsah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224" y="428604"/>
            <a:ext cx="2991593" cy="2641113"/>
          </a:xfrm>
          <a:prstGeom prst="rect">
            <a:avLst/>
          </a:prstGeom>
        </p:spPr>
      </p:pic>
      <p:pic>
        <p:nvPicPr>
          <p:cNvPr id="18434" name="Picture 2" descr="Lamborghini Aventador Electric Remote Control C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143248"/>
            <a:ext cx="3429024" cy="319522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714876" y="1214422"/>
            <a:ext cx="2118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4000" b="1" dirty="0"/>
              <a:t>a</a:t>
            </a:r>
            <a:r>
              <a:rPr lang="en-IE" sz="4000" b="1" dirty="0" smtClean="0"/>
              <a:t> camera</a:t>
            </a:r>
            <a:endParaRPr lang="en-IE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978547" y="4143380"/>
            <a:ext cx="51654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4000" b="1" dirty="0"/>
              <a:t>a</a:t>
            </a:r>
            <a:r>
              <a:rPr lang="en-IE" sz="4000" b="1" dirty="0" smtClean="0"/>
              <a:t> remote controlled car</a:t>
            </a:r>
            <a:endParaRPr lang="en-IE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err="1" smtClean="0"/>
              <a:t>Napíšte</a:t>
            </a:r>
            <a:r>
              <a:rPr lang="en-IE" dirty="0" smtClean="0"/>
              <a:t> </a:t>
            </a:r>
            <a:r>
              <a:rPr lang="en-IE" dirty="0" err="1" smtClean="0"/>
              <a:t>si</a:t>
            </a:r>
            <a:r>
              <a:rPr lang="en-IE" dirty="0" smtClean="0"/>
              <a:t> do  </a:t>
            </a:r>
            <a:r>
              <a:rPr lang="en-IE" dirty="0" err="1" smtClean="0"/>
              <a:t>zošita</a:t>
            </a:r>
            <a:r>
              <a:rPr lang="en-IE" dirty="0" smtClean="0"/>
              <a:t> </a:t>
            </a:r>
            <a:r>
              <a:rPr lang="en-IE" dirty="0" err="1" smtClean="0"/>
              <a:t>nasledújúce</a:t>
            </a:r>
            <a:r>
              <a:rPr lang="en-IE" dirty="0" smtClean="0"/>
              <a:t> </a:t>
            </a:r>
            <a:r>
              <a:rPr lang="en-IE" dirty="0" err="1" smtClean="0"/>
              <a:t>strany</a:t>
            </a:r>
            <a:r>
              <a:rPr lang="en-IE" dirty="0" smtClean="0"/>
              <a:t/>
            </a:r>
            <a:br>
              <a:rPr lang="en-IE" dirty="0" smtClean="0"/>
            </a:br>
            <a:r>
              <a:rPr lang="en-IE" sz="2000" dirty="0" err="1" smtClean="0"/>
              <a:t>máte</a:t>
            </a:r>
            <a:r>
              <a:rPr lang="en-IE" sz="2000" dirty="0" smtClean="0"/>
              <a:t> </a:t>
            </a:r>
            <a:r>
              <a:rPr lang="en-IE" sz="2000" dirty="0" err="1" smtClean="0"/>
              <a:t>ich</a:t>
            </a:r>
            <a:r>
              <a:rPr lang="en-IE" sz="2000" dirty="0" smtClean="0"/>
              <a:t> </a:t>
            </a:r>
            <a:r>
              <a:rPr lang="en-IE" sz="2000" dirty="0" err="1" smtClean="0"/>
              <a:t>aj</a:t>
            </a:r>
            <a:r>
              <a:rPr lang="en-IE" sz="2000" dirty="0" smtClean="0"/>
              <a:t> </a:t>
            </a:r>
            <a:r>
              <a:rPr lang="en-IE" sz="2000" dirty="0" err="1" smtClean="0"/>
              <a:t>na</a:t>
            </a:r>
            <a:r>
              <a:rPr lang="en-IE" sz="2000" dirty="0" smtClean="0"/>
              <a:t> </a:t>
            </a:r>
            <a:r>
              <a:rPr lang="en-IE" sz="2000" dirty="0" err="1" smtClean="0"/>
              <a:t>vytlačenie</a:t>
            </a:r>
            <a:r>
              <a:rPr lang="en-IE" sz="2000" dirty="0" smtClean="0"/>
              <a:t> </a:t>
            </a:r>
            <a:r>
              <a:rPr lang="en-IE" sz="2000" dirty="0" err="1" smtClean="0"/>
              <a:t>ako</a:t>
            </a:r>
            <a:r>
              <a:rPr lang="en-IE" sz="2000" dirty="0" smtClean="0"/>
              <a:t> </a:t>
            </a:r>
            <a:r>
              <a:rPr lang="en-IE" sz="2000" dirty="0" err="1" smtClean="0"/>
              <a:t>samostatný</a:t>
            </a:r>
            <a:r>
              <a:rPr lang="en-IE" sz="2000" dirty="0" smtClean="0"/>
              <a:t> </a:t>
            </a:r>
            <a:r>
              <a:rPr lang="en-IE" sz="2000" dirty="0" err="1" smtClean="0"/>
              <a:t>dokument</a:t>
            </a:r>
            <a:endParaRPr lang="en-IE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en-IE" dirty="0" err="1" smtClean="0"/>
              <a:t>Excercice</a:t>
            </a:r>
            <a:endParaRPr lang="en-IE" dirty="0" smtClean="0"/>
          </a:p>
          <a:p>
            <a:pPr>
              <a:buNone/>
            </a:pPr>
            <a:r>
              <a:rPr lang="en-IE" dirty="0" smtClean="0"/>
              <a:t>Vocabulary: </a:t>
            </a:r>
          </a:p>
          <a:p>
            <a:pPr>
              <a:buNone/>
            </a:pPr>
            <a:r>
              <a:rPr lang="en-IE" dirty="0"/>
              <a:t>a</a:t>
            </a:r>
            <a:r>
              <a:rPr lang="en-IE" dirty="0" smtClean="0"/>
              <a:t> games console-</a:t>
            </a:r>
            <a:r>
              <a:rPr lang="en-IE" dirty="0" err="1" smtClean="0"/>
              <a:t>herná</a:t>
            </a:r>
            <a:r>
              <a:rPr lang="en-IE" dirty="0" smtClean="0"/>
              <a:t> </a:t>
            </a:r>
            <a:r>
              <a:rPr lang="en-IE" dirty="0" err="1" smtClean="0"/>
              <a:t>konzola</a:t>
            </a:r>
            <a:endParaRPr lang="en-IE" dirty="0" smtClean="0"/>
          </a:p>
          <a:p>
            <a:pPr>
              <a:buNone/>
            </a:pPr>
            <a:r>
              <a:rPr lang="en-IE" dirty="0" smtClean="0"/>
              <a:t>a television-</a:t>
            </a:r>
            <a:r>
              <a:rPr lang="en-IE" dirty="0" err="1" smtClean="0"/>
              <a:t>televízia</a:t>
            </a:r>
            <a:endParaRPr lang="en-IE" dirty="0" smtClean="0"/>
          </a:p>
          <a:p>
            <a:pPr>
              <a:buNone/>
            </a:pPr>
            <a:r>
              <a:rPr lang="en-IE" dirty="0" smtClean="0"/>
              <a:t>a radio- </a:t>
            </a:r>
            <a:r>
              <a:rPr lang="en-IE" dirty="0" err="1" smtClean="0"/>
              <a:t>rádio</a:t>
            </a:r>
            <a:endParaRPr lang="en-IE" dirty="0" smtClean="0"/>
          </a:p>
          <a:p>
            <a:pPr>
              <a:buNone/>
            </a:pPr>
            <a:r>
              <a:rPr lang="en-IE" dirty="0" smtClean="0"/>
              <a:t>a  mobile phone-</a:t>
            </a:r>
            <a:r>
              <a:rPr lang="en-IE" dirty="0" err="1" smtClean="0"/>
              <a:t>mobilný</a:t>
            </a:r>
            <a:r>
              <a:rPr lang="en-IE" dirty="0" smtClean="0"/>
              <a:t> </a:t>
            </a:r>
            <a:r>
              <a:rPr lang="en-IE" dirty="0" err="1" smtClean="0"/>
              <a:t>telefón</a:t>
            </a:r>
            <a:endParaRPr lang="en-IE" dirty="0" smtClean="0"/>
          </a:p>
          <a:p>
            <a:pPr>
              <a:buNone/>
            </a:pPr>
            <a:r>
              <a:rPr lang="en-IE" dirty="0" smtClean="0"/>
              <a:t>an MP3player-MP3-prehrávač</a:t>
            </a:r>
          </a:p>
          <a:p>
            <a:pPr>
              <a:buNone/>
            </a:pPr>
            <a:r>
              <a:rPr lang="en-IE" dirty="0"/>
              <a:t>a</a:t>
            </a:r>
            <a:r>
              <a:rPr lang="en-IE" dirty="0" smtClean="0"/>
              <a:t> skateboard-</a:t>
            </a:r>
            <a:r>
              <a:rPr lang="en-IE" dirty="0" err="1" smtClean="0"/>
              <a:t>skejtbord</a:t>
            </a:r>
            <a:endParaRPr lang="en-IE" dirty="0" smtClean="0"/>
          </a:p>
          <a:p>
            <a:pPr>
              <a:buNone/>
            </a:pPr>
            <a:r>
              <a:rPr lang="en-IE" dirty="0" smtClean="0"/>
              <a:t>a DVD player-DVD </a:t>
            </a:r>
            <a:r>
              <a:rPr lang="en-IE" dirty="0" err="1" smtClean="0"/>
              <a:t>prehrávač</a:t>
            </a:r>
            <a:endParaRPr lang="en-IE" dirty="0" smtClean="0"/>
          </a:p>
          <a:p>
            <a:pPr>
              <a:buNone/>
            </a:pPr>
            <a:r>
              <a:rPr lang="en-IE" dirty="0" smtClean="0"/>
              <a:t>a bike- </a:t>
            </a:r>
            <a:r>
              <a:rPr lang="en-IE" dirty="0" err="1" smtClean="0"/>
              <a:t>bicykel</a:t>
            </a:r>
            <a:endParaRPr lang="en-IE" dirty="0" smtClean="0"/>
          </a:p>
          <a:p>
            <a:pPr>
              <a:buNone/>
            </a:pPr>
            <a:r>
              <a:rPr lang="en-IE" dirty="0" smtClean="0"/>
              <a:t>a camera- </a:t>
            </a:r>
            <a:r>
              <a:rPr lang="en-IE" dirty="0" err="1" smtClean="0"/>
              <a:t>fotoaparát</a:t>
            </a:r>
            <a:endParaRPr lang="en-IE" dirty="0" smtClean="0"/>
          </a:p>
          <a:p>
            <a:pPr>
              <a:buNone/>
            </a:pPr>
            <a:r>
              <a:rPr lang="en-IE" dirty="0" smtClean="0"/>
              <a:t>a remote controlled car-</a:t>
            </a:r>
            <a:r>
              <a:rPr lang="en-IE" dirty="0" err="1" smtClean="0"/>
              <a:t>autíčko</a:t>
            </a:r>
            <a:r>
              <a:rPr lang="en-IE" dirty="0" smtClean="0"/>
              <a:t> </a:t>
            </a:r>
            <a:r>
              <a:rPr lang="en-IE" dirty="0" err="1" smtClean="0"/>
              <a:t>na</a:t>
            </a:r>
            <a:r>
              <a:rPr lang="en-IE" dirty="0" smtClean="0"/>
              <a:t> </a:t>
            </a:r>
            <a:r>
              <a:rPr lang="en-IE" dirty="0" err="1" smtClean="0"/>
              <a:t>diaľkové</a:t>
            </a:r>
            <a:r>
              <a:rPr lang="en-IE" dirty="0" smtClean="0"/>
              <a:t> </a:t>
            </a:r>
            <a:r>
              <a:rPr lang="en-IE" dirty="0" err="1" smtClean="0"/>
              <a:t>ovládanie</a:t>
            </a:r>
            <a:endParaRPr lang="en-IE" dirty="0" smtClean="0"/>
          </a:p>
          <a:p>
            <a:pPr>
              <a:buNone/>
            </a:pPr>
            <a:endParaRPr lang="en-IE" dirty="0"/>
          </a:p>
          <a:p>
            <a:pPr>
              <a:buNone/>
            </a:pPr>
            <a:endParaRPr lang="en-IE" dirty="0" smtClean="0"/>
          </a:p>
          <a:p>
            <a:pPr>
              <a:buNone/>
            </a:pPr>
            <a:endParaRPr lang="en-IE" dirty="0" smtClean="0"/>
          </a:p>
          <a:p>
            <a:pPr>
              <a:buNone/>
            </a:pPr>
            <a:endParaRPr lang="en-IE" dirty="0" smtClean="0"/>
          </a:p>
          <a:p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409</Words>
  <Application>Microsoft Office PowerPoint</Application>
  <PresentationFormat>On-screen Show (4:3)</PresentationFormat>
  <Paragraphs>96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UNIT 3- LEKCIA 3</vt:lpstr>
      <vt:lpstr>VOCABULARY-SLOVNÁ ZÁSOBA</vt:lpstr>
      <vt:lpstr>https://elt.oup.com/student/project/level1/unit03/audio?cc=sk&amp;selLanguage=sk</vt:lpstr>
      <vt:lpstr>Slide 4</vt:lpstr>
      <vt:lpstr>Slide 5</vt:lpstr>
      <vt:lpstr>Slide 6</vt:lpstr>
      <vt:lpstr>Slide 7</vt:lpstr>
      <vt:lpstr>Slide 8</vt:lpstr>
      <vt:lpstr>Napíšte si do  zošita nasledújúce strany máte ich aj na vytlačenie ako samostatný dokument</vt:lpstr>
      <vt:lpstr>Ďalšia slovná zásoba</vt:lpstr>
      <vt:lpstr>Grammar-Gramatika</vt:lpstr>
      <vt:lpstr>HAVE GOT- MAŤ</vt:lpstr>
      <vt:lpstr>SKRÁTENÁ FORMA</vt:lpstr>
      <vt:lpstr>Cvičenie</vt:lpstr>
      <vt:lpstr>ZÁPORNÁ FORMA SLOVESA HAVE GOT</vt:lpstr>
      <vt:lpstr>Cvičenie</vt:lpstr>
      <vt:lpstr>Homework-Domáca úloha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3- LEKCIA 3</dc:title>
  <dc:creator>svobodova.ivana</dc:creator>
  <cp:lastModifiedBy>svobodova.ivana</cp:lastModifiedBy>
  <cp:revision>7</cp:revision>
  <dcterms:created xsi:type="dcterms:W3CDTF">2020-12-16T17:37:27Z</dcterms:created>
  <dcterms:modified xsi:type="dcterms:W3CDTF">2020-12-17T08:29:39Z</dcterms:modified>
</cp:coreProperties>
</file>